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38"/>
  </p:notesMasterIdLst>
  <p:sldIdLst>
    <p:sldId id="256" r:id="rId5"/>
    <p:sldId id="304" r:id="rId6"/>
    <p:sldId id="305" r:id="rId7"/>
    <p:sldId id="306" r:id="rId8"/>
    <p:sldId id="307" r:id="rId9"/>
    <p:sldId id="308" r:id="rId10"/>
    <p:sldId id="313" r:id="rId11"/>
    <p:sldId id="317" r:id="rId12"/>
    <p:sldId id="319" r:id="rId13"/>
    <p:sldId id="320" r:id="rId14"/>
    <p:sldId id="343" r:id="rId15"/>
    <p:sldId id="342" r:id="rId16"/>
    <p:sldId id="321" r:id="rId17"/>
    <p:sldId id="322" r:id="rId18"/>
    <p:sldId id="323" r:id="rId19"/>
    <p:sldId id="324" r:id="rId20"/>
    <p:sldId id="325" r:id="rId21"/>
    <p:sldId id="326" r:id="rId22"/>
    <p:sldId id="327" r:id="rId23"/>
    <p:sldId id="328" r:id="rId24"/>
    <p:sldId id="329" r:id="rId25"/>
    <p:sldId id="330" r:id="rId26"/>
    <p:sldId id="331" r:id="rId27"/>
    <p:sldId id="344" r:id="rId28"/>
    <p:sldId id="332" r:id="rId29"/>
    <p:sldId id="333" r:id="rId30"/>
    <p:sldId id="335" r:id="rId31"/>
    <p:sldId id="336" r:id="rId32"/>
    <p:sldId id="337" r:id="rId33"/>
    <p:sldId id="338" r:id="rId34"/>
    <p:sldId id="345" r:id="rId35"/>
    <p:sldId id="340" r:id="rId36"/>
    <p:sldId id="34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23823D-0B4D-4EFD-A43D-11078411CA8B}" v="697" dt="2023-06-27T17:26:15.1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35" autoAdjust="0"/>
    <p:restoredTop sz="76908" autoAdjust="0"/>
  </p:normalViewPr>
  <p:slideViewPr>
    <p:cSldViewPr snapToGrid="0">
      <p:cViewPr varScale="1">
        <p:scale>
          <a:sx n="71" d="100"/>
          <a:sy n="71" d="100"/>
        </p:scale>
        <p:origin x="332" y="44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6/27/2023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Puff Daddy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P. Diddy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Diddy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Puffy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Love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dirty="0" err="1"/>
              <a:t>Enz</a:t>
            </a:r>
            <a:r>
              <a:rPr lang="en-US" sz="1200" dirty="0"/>
              <a:t>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515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GB" dirty="0"/>
              <a:t>16 GB </a:t>
            </a:r>
            <a:r>
              <a:rPr lang="en-GB" dirty="0" err="1"/>
              <a:t>sd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256 MB RAM</a:t>
            </a:r>
          </a:p>
          <a:p>
            <a:pPr marL="285750" indent="-285750">
              <a:buFontTx/>
              <a:buChar char="-"/>
            </a:pPr>
            <a:r>
              <a:rPr lang="en-GB" dirty="0"/>
              <a:t>1 GHz ARM Cortex-A8</a:t>
            </a:r>
          </a:p>
          <a:p>
            <a:pPr marL="285750" indent="-285750">
              <a:buFontTx/>
              <a:buChar char="-"/>
            </a:pPr>
            <a:r>
              <a:rPr lang="en-GB" dirty="0"/>
              <a:t>1024 x 768 </a:t>
            </a:r>
            <a:r>
              <a:rPr lang="en-GB" dirty="0" err="1"/>
              <a:t>resolutie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4:3 aspect ratio</a:t>
            </a:r>
            <a:endParaRPr lang="en-NL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218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Internet </a:t>
            </a:r>
            <a:r>
              <a:rPr lang="en-US" sz="1200" dirty="0" err="1"/>
              <a:t>browsen</a:t>
            </a:r>
            <a:endParaRPr lang="en-US" sz="1200" dirty="0"/>
          </a:p>
          <a:p>
            <a:r>
              <a:rPr lang="en-US" sz="1200" dirty="0" err="1"/>
              <a:t>Boek</a:t>
            </a:r>
            <a:r>
              <a:rPr lang="en-US" sz="1200" dirty="0"/>
              <a:t> </a:t>
            </a:r>
            <a:r>
              <a:rPr lang="en-US" sz="1200" dirty="0" err="1"/>
              <a:t>lezen</a:t>
            </a:r>
            <a:endParaRPr lang="en-US" sz="1200" dirty="0"/>
          </a:p>
          <a:p>
            <a:r>
              <a:rPr lang="en-US" sz="1200" dirty="0"/>
              <a:t>E-mails </a:t>
            </a:r>
            <a:r>
              <a:rPr lang="en-US" sz="1200" dirty="0" err="1"/>
              <a:t>beantwoorden</a:t>
            </a:r>
            <a:endParaRPr lang="en-US" sz="1200" dirty="0"/>
          </a:p>
          <a:p>
            <a:r>
              <a:rPr lang="en-US" sz="1200" dirty="0" err="1"/>
              <a:t>Ermee</a:t>
            </a:r>
            <a:r>
              <a:rPr lang="en-US" sz="1200" dirty="0"/>
              <a:t> </a:t>
            </a:r>
            <a:r>
              <a:rPr lang="en-US" sz="1200" dirty="0" err="1"/>
              <a:t>naar</a:t>
            </a:r>
            <a:r>
              <a:rPr lang="en-US" sz="1200" dirty="0"/>
              <a:t> bed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441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ctangle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6.53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anchor="b">
            <a:normAutofit/>
          </a:bodyPr>
          <a:lstStyle>
            <a:lvl1pPr algn="l">
              <a:defRPr sz="3800" b="1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</a:p>
        </p:txBody>
      </p:sp>
      <p:grpSp>
        <p:nvGrpSpPr>
          <p:cNvPr id="10" name="Picture Placeholder 16" descr="abstract colorful illustration of building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Growth Strategy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grpSp>
        <p:nvGrpSpPr>
          <p:cNvPr id="956" name="Picture Placeholder 1925" descr="abstract colorful illustration of building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59" name="Footer Placeholder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3544" y="2670048"/>
            <a:ext cx="4901184" cy="3200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532888"/>
            <a:ext cx="51663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7" name="Text Placeholder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24" y="1825625"/>
            <a:ext cx="10360152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icture Placeholder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Picture Placeholder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Picture Placeholder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71" name="Picture Placeholder 986" descr="abstract colorful illustration of building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ummar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icture Placeholder 20" descr="abstract colorful illustration of building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hank Yo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grpSp>
        <p:nvGrpSpPr>
          <p:cNvPr id="10" name="Picture Placeholder 44" descr="abstract colorful illustration of buildings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42C28-28AD-3124-853F-7546B3CD58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7A6D380-0E94-F047-E0DB-0F27EF4788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0399B3D-8E74-7201-77CD-117F932ED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1BC92-7899-41BE-856A-F8187C48859F}" type="datetimeFigureOut">
              <a:rPr lang="nl-NL" smtClean="0"/>
              <a:t>27-6-2023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B400918-1B4B-B0A3-9A81-D9EF15106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8FD7F75-C35C-5A82-2099-8A4F08B89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F404B-8C6F-456D-BF1C-CB12468E65E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5271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Picture Placeholder 57" descr="abstract colorful illustration of building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icture Placeholder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duct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Picture Placeholder 1029" descr="abstract colorful illustration of building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7" name="Picture Placeholder 795" descr="abstract colorful illustration of building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  <p:sldLayoutId id="2147483693" r:id="rId2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3.jpe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enginsoysal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prosystech.nl/" TargetMode="External"/><Relationship Id="rId4" Type="http://schemas.openxmlformats.org/officeDocument/2006/relationships/hyperlink" Target="https://twitter.com/enginsoysa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57D3BFE-388D-79D9-2FA9-56E341BBE8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99E1D4-23E5-1C38-A740-05E02C3ED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1" y="0"/>
            <a:ext cx="121534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11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81DEC-0C67-DE4B-7534-325070D35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JAVA</a:t>
            </a:r>
          </a:p>
        </p:txBody>
      </p:sp>
      <p:pic>
        <p:nvPicPr>
          <p:cNvPr id="7170" name="Picture 2" descr="How Java Works | HowStuffWorks">
            <a:extLst>
              <a:ext uri="{FF2B5EF4-FFF2-40B4-BE49-F238E27FC236}">
                <a16:creationId xmlns:a16="http://schemas.microsoft.com/office/drawing/2014/main" id="{E06EA20B-B40A-5C8A-3D43-05F8AEAADF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43" b="25351"/>
          <a:stretch/>
        </p:blipFill>
        <p:spPr bwMode="auto"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018335-8436-CC25-31DA-49B2709980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23982" y="3752850"/>
            <a:ext cx="7485413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A09D91-6150-2FAA-649C-1F7182217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4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5CEABB6-07DC-46E8-9B57-56EC44A396E5}" type="slidenum"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10</a:t>
            </a:fld>
            <a:endParaRPr lang="en-US" sz="12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02124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6CE25E-2C5C-E978-95CF-F488F0CB2A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4" r="9089" b="24043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545ED4-D965-9517-0522-72CA767B6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We did it!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46CA91-1365-7A85-05FF-1122E1EE4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5CEABB6-07DC-46E8-9B57-56EC44A396E5}" type="slidenum">
              <a:rPr lang="en-US" sz="1200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11</a:t>
            </a:fld>
            <a:endParaRPr lang="en-US" sz="120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16721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2A1D9-079D-9F3C-DA91-5360C4045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Rube Goldberg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CCC909-AA1B-4685-DFB1-74AA9A95BE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33E3CB-BB07-CF27-5700-E9B7C0EC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5CEABB6-07DC-46E8-9B57-56EC44A396E5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12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7EFF2E-A698-CF05-8E32-31CDA6D11F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80615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2377EE-FDEC-CED9-D06C-8F851A0CF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Everything is possible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A6A7DBEA-4B8E-A880-4C44-86BB39D4E9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54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49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9" name="Rectangle 8198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1" name="Rectangle 8200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24236-226B-7B0A-5AE6-24A4CC2D7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Outside the box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8B6A15D-9EE8-389D-5D61-4D6A66372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" r="-2" b="-2"/>
          <a:stretch/>
        </p:blipFill>
        <p:spPr bwMode="auto"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8765A1-9F68-5EFD-3CDE-22D0903B6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5CEABB6-07DC-46E8-9B57-56EC44A396E5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61315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7D206-7D1A-BB59-F9C2-B659A25AB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1991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35616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0FB69-D6B1-59A9-71BD-4DEEC19DE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IOT Coffee Machine</a:t>
            </a:r>
            <a:endParaRPr lang="en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CE5941-E072-D6A6-5A6E-81EF106FF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16</a:t>
            </a:fld>
            <a:endParaRPr lang="en-US" dirty="0"/>
          </a:p>
        </p:txBody>
      </p:sp>
      <p:pic>
        <p:nvPicPr>
          <p:cNvPr id="9218" name="Picture 2" descr="AI Art Generator: Coffee machine display with random balls in the background">
            <a:extLst>
              <a:ext uri="{FF2B5EF4-FFF2-40B4-BE49-F238E27FC236}">
                <a16:creationId xmlns:a16="http://schemas.microsoft.com/office/drawing/2014/main" id="{AF4D69BE-D793-05ED-54D5-F30476F71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109" y="2176118"/>
            <a:ext cx="4618981" cy="461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071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0FB69-D6B1-59A9-71BD-4DEEC19DE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Coffee Machine</a:t>
            </a:r>
            <a:endParaRPr lang="en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CE5941-E072-D6A6-5A6E-81EF106FF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BEF7E2-E5E3-3488-2007-F9C803C1EF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0242" name="Picture 2" descr="Fall in love with these 11 beautiful coffee makers that history forgot">
            <a:extLst>
              <a:ext uri="{FF2B5EF4-FFF2-40B4-BE49-F238E27FC236}">
                <a16:creationId xmlns:a16="http://schemas.microsoft.com/office/drawing/2014/main" id="{6953CC38-E7A7-0E65-04A3-C15DA1BFE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336" y="2816352"/>
            <a:ext cx="567690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624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95" name="Rectangle 12294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8690FC-1385-6C95-857C-D1A5C3B89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5116529"/>
            <a:ext cx="10592174" cy="10006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University of Cambridge</a:t>
            </a:r>
          </a:p>
        </p:txBody>
      </p:sp>
      <p:pic>
        <p:nvPicPr>
          <p:cNvPr id="12290" name="Picture 2" descr="Universities &amp; Colleges - Visit Cambridge">
            <a:extLst>
              <a:ext uri="{FF2B5EF4-FFF2-40B4-BE49-F238E27FC236}">
                <a16:creationId xmlns:a16="http://schemas.microsoft.com/office/drawing/2014/main" id="{80F76CE4-5A97-A27E-02BC-BFA77756CF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66" b="26471"/>
          <a:stretch/>
        </p:blipFill>
        <p:spPr bwMode="auto">
          <a:xfrm>
            <a:off x="-1" y="10"/>
            <a:ext cx="12192001" cy="420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97" name="Group 12296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12298" name="Freeform: Shape 12297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9" name="Freeform: Shape 12298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00" name="Freeform: Shape 12299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01" name="Freeform: Shape 12300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31563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43" name="Rectangle 1434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2635C-95DB-6B41-7358-D7383D331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Very far</a:t>
            </a:r>
          </a:p>
        </p:txBody>
      </p:sp>
      <p:sp>
        <p:nvSpPr>
          <p:cNvPr id="1434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FA915D-1AF1-CA89-8DE0-6720B446AB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200"/>
          </a:p>
        </p:txBody>
      </p:sp>
      <p:pic>
        <p:nvPicPr>
          <p:cNvPr id="14338" name="Picture 2" descr="After School - AI Generated Artwork - NightCafe Creator">
            <a:extLst>
              <a:ext uri="{FF2B5EF4-FFF2-40B4-BE49-F238E27FC236}">
                <a16:creationId xmlns:a16="http://schemas.microsoft.com/office/drawing/2014/main" id="{F191CAF5-0F83-EE9E-9064-2BA47473C1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8EB690-45F4-C74F-7C63-942B68CA4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5CEABB6-07DC-46E8-9B57-56EC44A396E5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19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27826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7376" y="1874520"/>
            <a:ext cx="4379976" cy="1547583"/>
          </a:xfrm>
        </p:spPr>
        <p:txBody>
          <a:bodyPr>
            <a:normAutofit fontScale="90000"/>
          </a:bodyPr>
          <a:lstStyle/>
          <a:p>
            <a:r>
              <a:rPr lang="en-US" dirty="0"/>
              <a:t>From Impossible to Possible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/>
          <a:lstStyle/>
          <a:p>
            <a:r>
              <a:rPr lang="en-GB" dirty="0"/>
              <a:t>Immortalizing Yourself with Your Clients through Remarkable 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394" name="Rectangle 16390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93" name="Rectangle 16392">
            <a:extLst>
              <a:ext uri="{FF2B5EF4-FFF2-40B4-BE49-F238E27FC236}">
                <a16:creationId xmlns:a16="http://schemas.microsoft.com/office/drawing/2014/main" id="{7E46F721-3785-414D-8697-16AF490E6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95" name="Title 1">
            <a:extLst>
              <a:ext uri="{FF2B5EF4-FFF2-40B4-BE49-F238E27FC236}">
                <a16:creationId xmlns:a16="http://schemas.microsoft.com/office/drawing/2014/main" id="{720C40CC-BE64-02FA-269C-75A34B8FE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5300" y="1562669"/>
            <a:ext cx="3389515" cy="2380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 NEED COFFEE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C2E11482-07C4-7566-7CEC-0819136683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35"/>
          <a:stretch/>
        </p:blipFill>
        <p:spPr bwMode="auto">
          <a:xfrm>
            <a:off x="20" y="1"/>
            <a:ext cx="7665573" cy="6857999"/>
          </a:xfrm>
          <a:custGeom>
            <a:avLst/>
            <a:gdLst/>
            <a:ahLst/>
            <a:cxnLst/>
            <a:rect l="l" t="t" r="r" b="b"/>
            <a:pathLst>
              <a:path w="7665593" h="6857999">
                <a:moveTo>
                  <a:pt x="0" y="0"/>
                </a:moveTo>
                <a:lnTo>
                  <a:pt x="7363783" y="0"/>
                </a:lnTo>
                <a:lnTo>
                  <a:pt x="7372954" y="18152"/>
                </a:lnTo>
                <a:cubicBezTo>
                  <a:pt x="7378508" y="27417"/>
                  <a:pt x="7383821" y="35694"/>
                  <a:pt x="7386404" y="41707"/>
                </a:cubicBezTo>
                <a:lnTo>
                  <a:pt x="7389058" y="60832"/>
                </a:lnTo>
                <a:lnTo>
                  <a:pt x="7394074" y="60137"/>
                </a:lnTo>
                <a:lnTo>
                  <a:pt x="7394443" y="67241"/>
                </a:lnTo>
                <a:lnTo>
                  <a:pt x="7394565" y="83099"/>
                </a:lnTo>
                <a:cubicBezTo>
                  <a:pt x="7395324" y="92994"/>
                  <a:pt x="7394122" y="120511"/>
                  <a:pt x="7395957" y="130584"/>
                </a:cubicBezTo>
                <a:cubicBezTo>
                  <a:pt x="7401306" y="133490"/>
                  <a:pt x="7404223" y="137975"/>
                  <a:pt x="7405574" y="143540"/>
                </a:cubicBezTo>
                <a:lnTo>
                  <a:pt x="7405725" y="155795"/>
                </a:lnTo>
                <a:lnTo>
                  <a:pt x="7418615" y="226869"/>
                </a:lnTo>
                <a:lnTo>
                  <a:pt x="7419579" y="236641"/>
                </a:lnTo>
                <a:lnTo>
                  <a:pt x="7423900" y="241933"/>
                </a:lnTo>
                <a:cubicBezTo>
                  <a:pt x="7424763" y="245974"/>
                  <a:pt x="7424206" y="257579"/>
                  <a:pt x="7424760" y="260885"/>
                </a:cubicBezTo>
                <a:cubicBezTo>
                  <a:pt x="7425580" y="261177"/>
                  <a:pt x="7426400" y="261469"/>
                  <a:pt x="7427220" y="261761"/>
                </a:cubicBezTo>
                <a:cubicBezTo>
                  <a:pt x="7431152" y="272291"/>
                  <a:pt x="7444241" y="311893"/>
                  <a:pt x="7448344" y="324055"/>
                </a:cubicBezTo>
                <a:cubicBezTo>
                  <a:pt x="7444563" y="326484"/>
                  <a:pt x="7450535" y="331924"/>
                  <a:pt x="7451833" y="334727"/>
                </a:cubicBezTo>
                <a:cubicBezTo>
                  <a:pt x="7449286" y="335161"/>
                  <a:pt x="7448510" y="341947"/>
                  <a:pt x="7450776" y="343948"/>
                </a:cubicBezTo>
                <a:cubicBezTo>
                  <a:pt x="7463202" y="391652"/>
                  <a:pt x="7437523" y="367773"/>
                  <a:pt x="7453791" y="395003"/>
                </a:cubicBezTo>
                <a:cubicBezTo>
                  <a:pt x="7454869" y="399820"/>
                  <a:pt x="7453841" y="403723"/>
                  <a:pt x="7451939" y="407147"/>
                </a:cubicBezTo>
                <a:lnTo>
                  <a:pt x="7448030" y="412254"/>
                </a:lnTo>
                <a:lnTo>
                  <a:pt x="7455416" y="432021"/>
                </a:lnTo>
                <a:cubicBezTo>
                  <a:pt x="7457991" y="441758"/>
                  <a:pt x="7459699" y="452007"/>
                  <a:pt x="7460479" y="462523"/>
                </a:cubicBezTo>
                <a:cubicBezTo>
                  <a:pt x="7455275" y="464882"/>
                  <a:pt x="7462669" y="473136"/>
                  <a:pt x="7464133" y="477020"/>
                </a:cubicBezTo>
                <a:cubicBezTo>
                  <a:pt x="7460734" y="477060"/>
                  <a:pt x="7459104" y="485663"/>
                  <a:pt x="7461914" y="488716"/>
                </a:cubicBezTo>
                <a:cubicBezTo>
                  <a:pt x="7474065" y="552879"/>
                  <a:pt x="7442314" y="516775"/>
                  <a:pt x="7461353" y="555280"/>
                </a:cubicBezTo>
                <a:cubicBezTo>
                  <a:pt x="7462345" y="561721"/>
                  <a:pt x="7460642" y="566553"/>
                  <a:pt x="7457829" y="570585"/>
                </a:cubicBezTo>
                <a:lnTo>
                  <a:pt x="7450804" y="577839"/>
                </a:lnTo>
                <a:lnTo>
                  <a:pt x="7453309" y="583524"/>
                </a:lnTo>
                <a:cubicBezTo>
                  <a:pt x="7453505" y="604977"/>
                  <a:pt x="7446306" y="611303"/>
                  <a:pt x="7453558" y="623785"/>
                </a:cubicBezTo>
                <a:cubicBezTo>
                  <a:pt x="7438483" y="642230"/>
                  <a:pt x="7452055" y="636019"/>
                  <a:pt x="7454362" y="650049"/>
                </a:cubicBezTo>
                <a:cubicBezTo>
                  <a:pt x="7457368" y="661117"/>
                  <a:pt x="7463152" y="640798"/>
                  <a:pt x="7464006" y="651645"/>
                </a:cubicBezTo>
                <a:cubicBezTo>
                  <a:pt x="7460114" y="663380"/>
                  <a:pt x="7472201" y="662829"/>
                  <a:pt x="7467442" y="675032"/>
                </a:cubicBezTo>
                <a:cubicBezTo>
                  <a:pt x="7458335" y="672068"/>
                  <a:pt x="7469207" y="699114"/>
                  <a:pt x="7461251" y="699956"/>
                </a:cubicBezTo>
                <a:cubicBezTo>
                  <a:pt x="7472628" y="710321"/>
                  <a:pt x="7458614" y="715529"/>
                  <a:pt x="7462119" y="729331"/>
                </a:cubicBezTo>
                <a:cubicBezTo>
                  <a:pt x="7466423" y="735831"/>
                  <a:pt x="7467162" y="740521"/>
                  <a:pt x="7462533" y="746910"/>
                </a:cubicBezTo>
                <a:cubicBezTo>
                  <a:pt x="7483486" y="776851"/>
                  <a:pt x="7463470" y="765024"/>
                  <a:pt x="7471529" y="793043"/>
                </a:cubicBezTo>
                <a:cubicBezTo>
                  <a:pt x="7480002" y="817184"/>
                  <a:pt x="7485500" y="844550"/>
                  <a:pt x="7505730" y="867898"/>
                </a:cubicBezTo>
                <a:cubicBezTo>
                  <a:pt x="7511461" y="872184"/>
                  <a:pt x="7513630" y="882707"/>
                  <a:pt x="7510576" y="891400"/>
                </a:cubicBezTo>
                <a:cubicBezTo>
                  <a:pt x="7510049" y="892894"/>
                  <a:pt x="7509385" y="894278"/>
                  <a:pt x="7508604" y="895508"/>
                </a:cubicBezTo>
                <a:cubicBezTo>
                  <a:pt x="7511698" y="915692"/>
                  <a:pt x="7525520" y="989520"/>
                  <a:pt x="7529143" y="1012510"/>
                </a:cubicBezTo>
                <a:cubicBezTo>
                  <a:pt x="7521781" y="1014371"/>
                  <a:pt x="7535067" y="1025997"/>
                  <a:pt x="7530347" y="1033444"/>
                </a:cubicBezTo>
                <a:cubicBezTo>
                  <a:pt x="7526204" y="1038777"/>
                  <a:pt x="7529270" y="1043549"/>
                  <a:pt x="7529596" y="1049120"/>
                </a:cubicBezTo>
                <a:cubicBezTo>
                  <a:pt x="7526339" y="1056460"/>
                  <a:pt x="7532220" y="1080398"/>
                  <a:pt x="7536437" y="1086639"/>
                </a:cubicBezTo>
                <a:cubicBezTo>
                  <a:pt x="7551094" y="1101553"/>
                  <a:pt x="7540210" y="1135442"/>
                  <a:pt x="7551438" y="1147834"/>
                </a:cubicBezTo>
                <a:cubicBezTo>
                  <a:pt x="7553086" y="1152330"/>
                  <a:pt x="7553752" y="1156729"/>
                  <a:pt x="7553808" y="1161047"/>
                </a:cubicBezTo>
                <a:lnTo>
                  <a:pt x="7552572" y="1173130"/>
                </a:lnTo>
                <a:lnTo>
                  <a:pt x="7549434" y="1176566"/>
                </a:lnTo>
                <a:lnTo>
                  <a:pt x="7550211" y="1183950"/>
                </a:lnTo>
                <a:lnTo>
                  <a:pt x="7549733" y="1186066"/>
                </a:lnTo>
                <a:cubicBezTo>
                  <a:pt x="7548807" y="1190108"/>
                  <a:pt x="7548001" y="1194099"/>
                  <a:pt x="7547683" y="1198047"/>
                </a:cubicBezTo>
                <a:cubicBezTo>
                  <a:pt x="7563423" y="1192855"/>
                  <a:pt x="7547566" y="1230782"/>
                  <a:pt x="7560295" y="1219849"/>
                </a:cubicBezTo>
                <a:cubicBezTo>
                  <a:pt x="7561281" y="1240644"/>
                  <a:pt x="7573138" y="1224782"/>
                  <a:pt x="7561835" y="1249779"/>
                </a:cubicBezTo>
                <a:cubicBezTo>
                  <a:pt x="7574707" y="1282065"/>
                  <a:pt x="7569916" y="1332957"/>
                  <a:pt x="7589445" y="1358245"/>
                </a:cubicBezTo>
                <a:cubicBezTo>
                  <a:pt x="7581989" y="1355103"/>
                  <a:pt x="7576204" y="1368711"/>
                  <a:pt x="7579904" y="1378136"/>
                </a:cubicBezTo>
                <a:cubicBezTo>
                  <a:pt x="7550647" y="1367117"/>
                  <a:pt x="7606267" y="1415404"/>
                  <a:pt x="7586303" y="1423699"/>
                </a:cubicBezTo>
                <a:cubicBezTo>
                  <a:pt x="7604838" y="1424108"/>
                  <a:pt x="7636267" y="1466352"/>
                  <a:pt x="7621059" y="1486236"/>
                </a:cubicBezTo>
                <a:cubicBezTo>
                  <a:pt x="7624771" y="1516526"/>
                  <a:pt x="7640092" y="1537976"/>
                  <a:pt x="7633966" y="1569734"/>
                </a:cubicBezTo>
                <a:cubicBezTo>
                  <a:pt x="7636447" y="1570719"/>
                  <a:pt x="7638522" y="1572334"/>
                  <a:pt x="7640304" y="1574384"/>
                </a:cubicBezTo>
                <a:lnTo>
                  <a:pt x="7644628" y="1581242"/>
                </a:lnTo>
                <a:lnTo>
                  <a:pt x="7644313" y="1582567"/>
                </a:lnTo>
                <a:cubicBezTo>
                  <a:pt x="7644257" y="1587776"/>
                  <a:pt x="7645302" y="1590443"/>
                  <a:pt x="7646831" y="1591983"/>
                </a:cubicBezTo>
                <a:cubicBezTo>
                  <a:pt x="7647577" y="1592347"/>
                  <a:pt x="7648323" y="1592711"/>
                  <a:pt x="7649069" y="1593074"/>
                </a:cubicBezTo>
                <a:lnTo>
                  <a:pt x="7651326" y="1599230"/>
                </a:lnTo>
                <a:lnTo>
                  <a:pt x="7657195" y="1610539"/>
                </a:lnTo>
                <a:lnTo>
                  <a:pt x="7656957" y="1613422"/>
                </a:lnTo>
                <a:lnTo>
                  <a:pt x="7663730" y="1631673"/>
                </a:lnTo>
                <a:lnTo>
                  <a:pt x="7663189" y="1632289"/>
                </a:lnTo>
                <a:cubicBezTo>
                  <a:pt x="7662131" y="1634085"/>
                  <a:pt x="7661641" y="1636199"/>
                  <a:pt x="7662326" y="1639024"/>
                </a:cubicBezTo>
                <a:cubicBezTo>
                  <a:pt x="7651979" y="1640024"/>
                  <a:pt x="7659188" y="1642819"/>
                  <a:pt x="7662125" y="1651067"/>
                </a:cubicBezTo>
                <a:cubicBezTo>
                  <a:pt x="7646711" y="1654462"/>
                  <a:pt x="7660667" y="1674670"/>
                  <a:pt x="7653812" y="1683345"/>
                </a:cubicBezTo>
                <a:cubicBezTo>
                  <a:pt x="7656316" y="1689330"/>
                  <a:pt x="7658683" y="1695719"/>
                  <a:pt x="7660803" y="1702414"/>
                </a:cubicBezTo>
                <a:lnTo>
                  <a:pt x="7661867" y="1756201"/>
                </a:lnTo>
                <a:lnTo>
                  <a:pt x="7649453" y="1812530"/>
                </a:lnTo>
                <a:cubicBezTo>
                  <a:pt x="7649183" y="1833366"/>
                  <a:pt x="7644573" y="1851408"/>
                  <a:pt x="7647823" y="1869041"/>
                </a:cubicBezTo>
                <a:cubicBezTo>
                  <a:pt x="7644238" y="1876204"/>
                  <a:pt x="7642789" y="1882956"/>
                  <a:pt x="7648156" y="1889503"/>
                </a:cubicBezTo>
                <a:cubicBezTo>
                  <a:pt x="7646365" y="1908946"/>
                  <a:pt x="7638702" y="1913653"/>
                  <a:pt x="7644679" y="1925974"/>
                </a:cubicBezTo>
                <a:cubicBezTo>
                  <a:pt x="7632281" y="1936898"/>
                  <a:pt x="7637013" y="1937545"/>
                  <a:pt x="7640564" y="1942678"/>
                </a:cubicBezTo>
                <a:lnTo>
                  <a:pt x="7640816" y="1943410"/>
                </a:lnTo>
                <a:lnTo>
                  <a:pt x="7639044" y="1944904"/>
                </a:lnTo>
                <a:lnTo>
                  <a:pt x="7638223" y="1947993"/>
                </a:lnTo>
                <a:lnTo>
                  <a:pt x="7638752" y="1956430"/>
                </a:lnTo>
                <a:lnTo>
                  <a:pt x="7639407" y="1959603"/>
                </a:lnTo>
                <a:cubicBezTo>
                  <a:pt x="7639690" y="1961788"/>
                  <a:pt x="7639658" y="1963239"/>
                  <a:pt x="7639396" y="1964244"/>
                </a:cubicBezTo>
                <a:lnTo>
                  <a:pt x="7639249" y="1964361"/>
                </a:lnTo>
                <a:lnTo>
                  <a:pt x="7639521" y="1968708"/>
                </a:lnTo>
                <a:cubicBezTo>
                  <a:pt x="7640315" y="1976045"/>
                  <a:pt x="7641402" y="1983186"/>
                  <a:pt x="7642694" y="1989983"/>
                </a:cubicBezTo>
                <a:cubicBezTo>
                  <a:pt x="7634556" y="1995729"/>
                  <a:pt x="7644169" y="2020842"/>
                  <a:pt x="7628828" y="2018094"/>
                </a:cubicBezTo>
                <a:cubicBezTo>
                  <a:pt x="7630116" y="2027262"/>
                  <a:pt x="7636485" y="2032807"/>
                  <a:pt x="7626423" y="2029720"/>
                </a:cubicBezTo>
                <a:cubicBezTo>
                  <a:pt x="7626559" y="2032738"/>
                  <a:pt x="7625703" y="2034598"/>
                  <a:pt x="7624364" y="2035929"/>
                </a:cubicBezTo>
                <a:lnTo>
                  <a:pt x="7623733" y="2036314"/>
                </a:lnTo>
                <a:lnTo>
                  <a:pt x="7626847" y="2056711"/>
                </a:lnTo>
                <a:lnTo>
                  <a:pt x="7626090" y="2059419"/>
                </a:lnTo>
                <a:lnTo>
                  <a:pt x="7629618" y="2072712"/>
                </a:lnTo>
                <a:lnTo>
                  <a:pt x="7630641" y="2079581"/>
                </a:lnTo>
                <a:lnTo>
                  <a:pt x="7632577" y="2081522"/>
                </a:lnTo>
                <a:cubicBezTo>
                  <a:pt x="7633753" y="2083617"/>
                  <a:pt x="7634261" y="2086620"/>
                  <a:pt x="7633251" y="2091658"/>
                </a:cubicBezTo>
                <a:lnTo>
                  <a:pt x="7632707" y="2092825"/>
                </a:lnTo>
                <a:lnTo>
                  <a:pt x="7635575" y="2101184"/>
                </a:lnTo>
                <a:cubicBezTo>
                  <a:pt x="7636900" y="2103876"/>
                  <a:pt x="7638586" y="2106260"/>
                  <a:pt x="7640772" y="2108190"/>
                </a:cubicBezTo>
                <a:cubicBezTo>
                  <a:pt x="7629093" y="2136655"/>
                  <a:pt x="7639778" y="2163513"/>
                  <a:pt x="7637758" y="2194409"/>
                </a:cubicBezTo>
                <a:cubicBezTo>
                  <a:pt x="7619585" y="2207765"/>
                  <a:pt x="7641835" y="2261154"/>
                  <a:pt x="7659453" y="2268824"/>
                </a:cubicBezTo>
                <a:cubicBezTo>
                  <a:pt x="7644015" y="2268997"/>
                  <a:pt x="7665037" y="2307714"/>
                  <a:pt x="7665583" y="2317700"/>
                </a:cubicBezTo>
                <a:cubicBezTo>
                  <a:pt x="7665764" y="2321029"/>
                  <a:pt x="7663671" y="2321166"/>
                  <a:pt x="7657195" y="2315619"/>
                </a:cubicBezTo>
                <a:cubicBezTo>
                  <a:pt x="7658997" y="2326231"/>
                  <a:pt x="7650972" y="2337185"/>
                  <a:pt x="7644431" y="2331209"/>
                </a:cubicBezTo>
                <a:cubicBezTo>
                  <a:pt x="7658433" y="2363448"/>
                  <a:pt x="7644510" y="2411031"/>
                  <a:pt x="7650869" y="2447461"/>
                </a:cubicBezTo>
                <a:cubicBezTo>
                  <a:pt x="7635485" y="2467322"/>
                  <a:pt x="7649719" y="2456555"/>
                  <a:pt x="7646841" y="2477156"/>
                </a:cubicBezTo>
                <a:cubicBezTo>
                  <a:pt x="7661004" y="2471521"/>
                  <a:pt x="7638896" y="2502164"/>
                  <a:pt x="7654880" y="2503292"/>
                </a:cubicBezTo>
                <a:cubicBezTo>
                  <a:pt x="7653849" y="2507005"/>
                  <a:pt x="7652348" y="2510567"/>
                  <a:pt x="7650720" y="2514131"/>
                </a:cubicBezTo>
                <a:lnTo>
                  <a:pt x="7649876" y="2516003"/>
                </a:lnTo>
                <a:lnTo>
                  <a:pt x="7649263" y="2523483"/>
                </a:lnTo>
                <a:lnTo>
                  <a:pt x="7645633" y="2525592"/>
                </a:lnTo>
                <a:lnTo>
                  <a:pt x="7642233" y="2536851"/>
                </a:lnTo>
                <a:cubicBezTo>
                  <a:pt x="7641494" y="2541069"/>
                  <a:pt x="7641323" y="2545607"/>
                  <a:pt x="7642069" y="2550622"/>
                </a:cubicBezTo>
                <a:cubicBezTo>
                  <a:pt x="7648404" y="2562959"/>
                  <a:pt x="7640640" y="2582170"/>
                  <a:pt x="7641110" y="2599544"/>
                </a:cubicBezTo>
                <a:lnTo>
                  <a:pt x="7643071" y="2607523"/>
                </a:lnTo>
                <a:lnTo>
                  <a:pt x="7639801" y="2633566"/>
                </a:lnTo>
                <a:cubicBezTo>
                  <a:pt x="7639166" y="2640978"/>
                  <a:pt x="7638833" y="2648672"/>
                  <a:pt x="7639065" y="2656773"/>
                </a:cubicBezTo>
                <a:lnTo>
                  <a:pt x="7640624" y="2671810"/>
                </a:lnTo>
                <a:lnTo>
                  <a:pt x="7639332" y="2675751"/>
                </a:lnTo>
                <a:cubicBezTo>
                  <a:pt x="7639476" y="2682617"/>
                  <a:pt x="7644027" y="2691703"/>
                  <a:pt x="7638498" y="2690893"/>
                </a:cubicBezTo>
                <a:lnTo>
                  <a:pt x="7640415" y="2698606"/>
                </a:lnTo>
                <a:lnTo>
                  <a:pt x="7636002" y="2706218"/>
                </a:lnTo>
                <a:cubicBezTo>
                  <a:pt x="7634978" y="2707053"/>
                  <a:pt x="7633887" y="2707679"/>
                  <a:pt x="7632770" y="2708079"/>
                </a:cubicBezTo>
                <a:lnTo>
                  <a:pt x="7634220" y="2718854"/>
                </a:lnTo>
                <a:lnTo>
                  <a:pt x="7631061" y="2727688"/>
                </a:lnTo>
                <a:lnTo>
                  <a:pt x="7633127" y="2735389"/>
                </a:lnTo>
                <a:lnTo>
                  <a:pt x="7632661" y="2738584"/>
                </a:lnTo>
                <a:lnTo>
                  <a:pt x="7631098" y="2746529"/>
                </a:lnTo>
                <a:cubicBezTo>
                  <a:pt x="7630002" y="2750602"/>
                  <a:pt x="7628681" y="2755160"/>
                  <a:pt x="7627624" y="2760235"/>
                </a:cubicBezTo>
                <a:lnTo>
                  <a:pt x="7627140" y="2764511"/>
                </a:lnTo>
                <a:lnTo>
                  <a:pt x="7621827" y="2773820"/>
                </a:lnTo>
                <a:cubicBezTo>
                  <a:pt x="7617811" y="2780593"/>
                  <a:pt x="7615104" y="2785923"/>
                  <a:pt x="7617284" y="2791840"/>
                </a:cubicBezTo>
                <a:cubicBezTo>
                  <a:pt x="7612094" y="2801924"/>
                  <a:pt x="7597550" y="2808970"/>
                  <a:pt x="7601430" y="2823567"/>
                </a:cubicBezTo>
                <a:cubicBezTo>
                  <a:pt x="7594841" y="2819137"/>
                  <a:pt x="7600633" y="2839778"/>
                  <a:pt x="7593865" y="2842217"/>
                </a:cubicBezTo>
                <a:cubicBezTo>
                  <a:pt x="7588415" y="2843342"/>
                  <a:pt x="7588901" y="2849866"/>
                  <a:pt x="7586893" y="2854834"/>
                </a:cubicBezTo>
                <a:cubicBezTo>
                  <a:pt x="7581327" y="2858374"/>
                  <a:pt x="7576244" y="2883372"/>
                  <a:pt x="7577046" y="2892075"/>
                </a:cubicBezTo>
                <a:cubicBezTo>
                  <a:pt x="7582584" y="2916606"/>
                  <a:pt x="7560175" y="2936338"/>
                  <a:pt x="7564026" y="2955950"/>
                </a:cubicBezTo>
                <a:cubicBezTo>
                  <a:pt x="7563501" y="2961086"/>
                  <a:pt x="7562240" y="2965343"/>
                  <a:pt x="7560529" y="2969031"/>
                </a:cubicBezTo>
                <a:lnTo>
                  <a:pt x="7554631" y="2978222"/>
                </a:lnTo>
                <a:lnTo>
                  <a:pt x="7550747" y="2978564"/>
                </a:lnTo>
                <a:lnTo>
                  <a:pt x="7548359" y="2985429"/>
                </a:lnTo>
                <a:lnTo>
                  <a:pt x="7547120" y="2986826"/>
                </a:lnTo>
                <a:cubicBezTo>
                  <a:pt x="7544741" y="2989483"/>
                  <a:pt x="7542480" y="2992194"/>
                  <a:pt x="7540621" y="2995267"/>
                </a:cubicBezTo>
                <a:cubicBezTo>
                  <a:pt x="7555200" y="3003715"/>
                  <a:pt x="7527208" y="3022799"/>
                  <a:pt x="7541739" y="3023946"/>
                </a:cubicBezTo>
                <a:cubicBezTo>
                  <a:pt x="7534059" y="3042303"/>
                  <a:pt x="7549904" y="3038579"/>
                  <a:pt x="7530781" y="3050462"/>
                </a:cubicBezTo>
                <a:cubicBezTo>
                  <a:pt x="7527838" y="3088204"/>
                  <a:pt x="7503338" y="3127251"/>
                  <a:pt x="7508515" y="3164510"/>
                </a:cubicBezTo>
                <a:cubicBezTo>
                  <a:pt x="7503888" y="3155782"/>
                  <a:pt x="7493770" y="3162549"/>
                  <a:pt x="7492866" y="3173520"/>
                </a:cubicBezTo>
                <a:cubicBezTo>
                  <a:pt x="7474179" y="3140376"/>
                  <a:pt x="7498581" y="3226463"/>
                  <a:pt x="7479395" y="3217191"/>
                </a:cubicBezTo>
                <a:cubicBezTo>
                  <a:pt x="7493905" y="3232643"/>
                  <a:pt x="7501608" y="3293915"/>
                  <a:pt x="7481475" y="3298298"/>
                </a:cubicBezTo>
                <a:cubicBezTo>
                  <a:pt x="7472089" y="3326890"/>
                  <a:pt x="7475493" y="3357480"/>
                  <a:pt x="7457722" y="3379292"/>
                </a:cubicBezTo>
                <a:cubicBezTo>
                  <a:pt x="7459285" y="3382143"/>
                  <a:pt x="7460273" y="3385199"/>
                  <a:pt x="7460850" y="3388381"/>
                </a:cubicBezTo>
                <a:lnTo>
                  <a:pt x="7461482" y="3397694"/>
                </a:lnTo>
                <a:lnTo>
                  <a:pt x="7460695" y="3398556"/>
                </a:lnTo>
                <a:cubicBezTo>
                  <a:pt x="7458532" y="3402904"/>
                  <a:pt x="7458275" y="3406007"/>
                  <a:pt x="7458858" y="3408553"/>
                </a:cubicBezTo>
                <a:lnTo>
                  <a:pt x="7460185" y="3411299"/>
                </a:lnTo>
                <a:lnTo>
                  <a:pt x="7459468" y="3418333"/>
                </a:lnTo>
                <a:lnTo>
                  <a:pt x="7459515" y="3432662"/>
                </a:lnTo>
                <a:lnTo>
                  <a:pt x="7458154" y="3434902"/>
                </a:lnTo>
                <a:lnTo>
                  <a:pt x="7456091" y="3455825"/>
                </a:lnTo>
                <a:cubicBezTo>
                  <a:pt x="7455865" y="3455850"/>
                  <a:pt x="7455638" y="3455877"/>
                  <a:pt x="7455413" y="3455903"/>
                </a:cubicBezTo>
                <a:cubicBezTo>
                  <a:pt x="7453843" y="3456557"/>
                  <a:pt x="7452596" y="3457940"/>
                  <a:pt x="7451989" y="3460886"/>
                </a:cubicBezTo>
                <a:cubicBezTo>
                  <a:pt x="7443388" y="3453296"/>
                  <a:pt x="7447961" y="3461529"/>
                  <a:pt x="7446929" y="3470886"/>
                </a:cubicBezTo>
                <a:cubicBezTo>
                  <a:pt x="7433341" y="3461186"/>
                  <a:pt x="7436171" y="3489615"/>
                  <a:pt x="7427213" y="3491353"/>
                </a:cubicBezTo>
                <a:cubicBezTo>
                  <a:pt x="7426761" y="3498443"/>
                  <a:pt x="7426037" y="3505767"/>
                  <a:pt x="7424990" y="3513143"/>
                </a:cubicBezTo>
                <a:lnTo>
                  <a:pt x="7424186" y="3517424"/>
                </a:lnTo>
                <a:cubicBezTo>
                  <a:pt x="7424132" y="3517438"/>
                  <a:pt x="7424077" y="3517453"/>
                  <a:pt x="7424024" y="3517467"/>
                </a:cubicBezTo>
                <a:cubicBezTo>
                  <a:pt x="7423536" y="3518305"/>
                  <a:pt x="7423153" y="3519678"/>
                  <a:pt x="7422883" y="3521896"/>
                </a:cubicBezTo>
                <a:lnTo>
                  <a:pt x="7422723" y="3525229"/>
                </a:lnTo>
                <a:lnTo>
                  <a:pt x="7421163" y="3533534"/>
                </a:lnTo>
                <a:lnTo>
                  <a:pt x="7419650" y="3536108"/>
                </a:lnTo>
                <a:lnTo>
                  <a:pt x="7417640" y="3536718"/>
                </a:lnTo>
                <a:lnTo>
                  <a:pt x="7417697" y="3537534"/>
                </a:lnTo>
                <a:cubicBezTo>
                  <a:pt x="7419749" y="3544077"/>
                  <a:pt x="7423989" y="3546875"/>
                  <a:pt x="7409814" y="3551598"/>
                </a:cubicBezTo>
                <a:cubicBezTo>
                  <a:pt x="7412376" y="3566128"/>
                  <a:pt x="7404108" y="3567090"/>
                  <a:pt x="7397719" y="3584844"/>
                </a:cubicBezTo>
                <a:cubicBezTo>
                  <a:pt x="7401116" y="3593573"/>
                  <a:pt x="7398130" y="3599358"/>
                  <a:pt x="7393057" y="3604546"/>
                </a:cubicBezTo>
                <a:cubicBezTo>
                  <a:pt x="7391792" y="3622895"/>
                  <a:pt x="7383125" y="3638008"/>
                  <a:pt x="7377811" y="3657793"/>
                </a:cubicBezTo>
                <a:cubicBezTo>
                  <a:pt x="7379886" y="3680874"/>
                  <a:pt x="7366255" y="3689531"/>
                  <a:pt x="7360624" y="3710685"/>
                </a:cubicBezTo>
                <a:cubicBezTo>
                  <a:pt x="7367950" y="3731637"/>
                  <a:pt x="7347999" y="3723947"/>
                  <a:pt x="7341489" y="3734006"/>
                </a:cubicBezTo>
                <a:lnTo>
                  <a:pt x="7340478" y="3737028"/>
                </a:lnTo>
                <a:lnTo>
                  <a:pt x="7340489" y="3745476"/>
                </a:lnTo>
                <a:lnTo>
                  <a:pt x="7340950" y="3748687"/>
                </a:lnTo>
                <a:cubicBezTo>
                  <a:pt x="7341098" y="3750887"/>
                  <a:pt x="7340976" y="3752333"/>
                  <a:pt x="7340653" y="3753314"/>
                </a:cubicBezTo>
                <a:lnTo>
                  <a:pt x="7340500" y="3753419"/>
                </a:lnTo>
                <a:lnTo>
                  <a:pt x="7340506" y="3757774"/>
                </a:lnTo>
                <a:cubicBezTo>
                  <a:pt x="7340847" y="3765147"/>
                  <a:pt x="7341495" y="3772345"/>
                  <a:pt x="7342369" y="3779218"/>
                </a:cubicBezTo>
                <a:cubicBezTo>
                  <a:pt x="7333890" y="3784348"/>
                  <a:pt x="7341949" y="3810090"/>
                  <a:pt x="7326800" y="3806225"/>
                </a:cubicBezTo>
                <a:cubicBezTo>
                  <a:pt x="7327524" y="3815461"/>
                  <a:pt x="7333545" y="3821456"/>
                  <a:pt x="7323686" y="3817640"/>
                </a:cubicBezTo>
                <a:cubicBezTo>
                  <a:pt x="7323637" y="3820659"/>
                  <a:pt x="7322668" y="3822449"/>
                  <a:pt x="7321247" y="3823678"/>
                </a:cubicBezTo>
                <a:lnTo>
                  <a:pt x="7320595" y="3824018"/>
                </a:lnTo>
                <a:lnTo>
                  <a:pt x="7322453" y="3844579"/>
                </a:lnTo>
                <a:lnTo>
                  <a:pt x="7321532" y="3847225"/>
                </a:lnTo>
                <a:lnTo>
                  <a:pt x="7324238" y="3860736"/>
                </a:lnTo>
                <a:lnTo>
                  <a:pt x="7324840" y="3867658"/>
                </a:lnTo>
                <a:lnTo>
                  <a:pt x="7326655" y="3869733"/>
                </a:lnTo>
                <a:cubicBezTo>
                  <a:pt x="7327701" y="3871909"/>
                  <a:pt x="7328023" y="3874942"/>
                  <a:pt x="7326706" y="3879891"/>
                </a:cubicBezTo>
                <a:lnTo>
                  <a:pt x="7326093" y="3881013"/>
                </a:lnTo>
                <a:lnTo>
                  <a:pt x="7328442" y="3889558"/>
                </a:lnTo>
                <a:cubicBezTo>
                  <a:pt x="7329602" y="3892339"/>
                  <a:pt x="7331138" y="3894839"/>
                  <a:pt x="7333203" y="3896924"/>
                </a:cubicBezTo>
                <a:cubicBezTo>
                  <a:pt x="7319795" y="3924445"/>
                  <a:pt x="7328820" y="3952004"/>
                  <a:pt x="7324908" y="3982658"/>
                </a:cubicBezTo>
                <a:cubicBezTo>
                  <a:pt x="7325522" y="4017325"/>
                  <a:pt x="7327874" y="4041416"/>
                  <a:pt x="7327588" y="4064228"/>
                </a:cubicBezTo>
                <a:cubicBezTo>
                  <a:pt x="7328735" y="4074940"/>
                  <a:pt x="7329351" y="4153102"/>
                  <a:pt x="7323186" y="4146664"/>
                </a:cubicBezTo>
                <a:cubicBezTo>
                  <a:pt x="7335189" y="4179829"/>
                  <a:pt x="7318370" y="4199117"/>
                  <a:pt x="7322488" y="4235901"/>
                </a:cubicBezTo>
                <a:cubicBezTo>
                  <a:pt x="7305909" y="4254573"/>
                  <a:pt x="7320783" y="4244884"/>
                  <a:pt x="7316645" y="4265209"/>
                </a:cubicBezTo>
                <a:cubicBezTo>
                  <a:pt x="7331133" y="4260631"/>
                  <a:pt x="7307179" y="4289560"/>
                  <a:pt x="7323069" y="4291857"/>
                </a:cubicBezTo>
                <a:cubicBezTo>
                  <a:pt x="7321814" y="4295483"/>
                  <a:pt x="7320095" y="4298923"/>
                  <a:pt x="7318251" y="4302359"/>
                </a:cubicBezTo>
                <a:lnTo>
                  <a:pt x="7317295" y="4304161"/>
                </a:lnTo>
                <a:lnTo>
                  <a:pt x="7316223" y="4311573"/>
                </a:lnTo>
                <a:lnTo>
                  <a:pt x="7312469" y="4313411"/>
                </a:lnTo>
                <a:lnTo>
                  <a:pt x="7306447" y="4403491"/>
                </a:lnTo>
                <a:cubicBezTo>
                  <a:pt x="7308849" y="4411399"/>
                  <a:pt x="7308497" y="4436984"/>
                  <a:pt x="7303688" y="4442497"/>
                </a:cubicBezTo>
                <a:cubicBezTo>
                  <a:pt x="7302637" y="4447969"/>
                  <a:pt x="7304327" y="4453942"/>
                  <a:pt x="7299181" y="4457128"/>
                </a:cubicBezTo>
                <a:cubicBezTo>
                  <a:pt x="7296154" y="4469016"/>
                  <a:pt x="7289197" y="4496240"/>
                  <a:pt x="7285530" y="4513823"/>
                </a:cubicBezTo>
                <a:cubicBezTo>
                  <a:pt x="7288769" y="4518560"/>
                  <a:pt x="7287100" y="4524649"/>
                  <a:pt x="7284412" y="4532609"/>
                </a:cubicBezTo>
                <a:lnTo>
                  <a:pt x="7282601" y="4540125"/>
                </a:lnTo>
                <a:lnTo>
                  <a:pt x="7291785" y="4563650"/>
                </a:lnTo>
                <a:lnTo>
                  <a:pt x="7284191" y="4636427"/>
                </a:lnTo>
                <a:lnTo>
                  <a:pt x="7292797" y="4672055"/>
                </a:lnTo>
                <a:cubicBezTo>
                  <a:pt x="7294304" y="4686552"/>
                  <a:pt x="7294421" y="4700466"/>
                  <a:pt x="7295425" y="4713953"/>
                </a:cubicBezTo>
                <a:cubicBezTo>
                  <a:pt x="7296104" y="4744441"/>
                  <a:pt x="7280378" y="4723911"/>
                  <a:pt x="7292574" y="4762180"/>
                </a:cubicBezTo>
                <a:cubicBezTo>
                  <a:pt x="7286719" y="4766152"/>
                  <a:pt x="7286266" y="4770971"/>
                  <a:pt x="7288689" y="4779168"/>
                </a:cubicBezTo>
                <a:cubicBezTo>
                  <a:pt x="7288592" y="4793971"/>
                  <a:pt x="7274303" y="4792486"/>
                  <a:pt x="7282355" y="4807636"/>
                </a:cubicBezTo>
                <a:cubicBezTo>
                  <a:pt x="7278556" y="4806204"/>
                  <a:pt x="7277539" y="4813202"/>
                  <a:pt x="7276505" y="4819678"/>
                </a:cubicBezTo>
                <a:lnTo>
                  <a:pt x="7273752" y="4823797"/>
                </a:lnTo>
                <a:lnTo>
                  <a:pt x="7283683" y="4847794"/>
                </a:lnTo>
                <a:cubicBezTo>
                  <a:pt x="7296832" y="4890479"/>
                  <a:pt x="7302379" y="4941877"/>
                  <a:pt x="7311552" y="4978326"/>
                </a:cubicBezTo>
                <a:cubicBezTo>
                  <a:pt x="7284161" y="4998846"/>
                  <a:pt x="7309660" y="4989594"/>
                  <a:pt x="7304880" y="5015024"/>
                </a:cubicBezTo>
                <a:cubicBezTo>
                  <a:pt x="7330355" y="5012307"/>
                  <a:pt x="7291032" y="5044485"/>
                  <a:pt x="7319932" y="5050993"/>
                </a:cubicBezTo>
                <a:cubicBezTo>
                  <a:pt x="7318148" y="5055414"/>
                  <a:pt x="7315506" y="5059493"/>
                  <a:pt x="7312641" y="5063537"/>
                </a:cubicBezTo>
                <a:lnTo>
                  <a:pt x="7311153" y="5065661"/>
                </a:lnTo>
                <a:lnTo>
                  <a:pt x="7310197" y="5075032"/>
                </a:lnTo>
                <a:lnTo>
                  <a:pt x="7303683" y="5076576"/>
                </a:lnTo>
                <a:lnTo>
                  <a:pt x="7297768" y="5089898"/>
                </a:lnTo>
                <a:cubicBezTo>
                  <a:pt x="7296519" y="5095057"/>
                  <a:pt x="7296302" y="5100805"/>
                  <a:pt x="7297750" y="5107454"/>
                </a:cubicBezTo>
                <a:cubicBezTo>
                  <a:pt x="7309447" y="5125240"/>
                  <a:pt x="7295812" y="5147341"/>
                  <a:pt x="7297014" y="5169708"/>
                </a:cubicBezTo>
                <a:lnTo>
                  <a:pt x="7300719" y="5180532"/>
                </a:lnTo>
                <a:lnTo>
                  <a:pt x="7295705" y="5210620"/>
                </a:lnTo>
                <a:lnTo>
                  <a:pt x="7296901" y="5212749"/>
                </a:lnTo>
                <a:cubicBezTo>
                  <a:pt x="7296704" y="5218058"/>
                  <a:pt x="7294377" y="5228574"/>
                  <a:pt x="7294523" y="5242477"/>
                </a:cubicBezTo>
                <a:lnTo>
                  <a:pt x="7297776" y="5296160"/>
                </a:lnTo>
                <a:lnTo>
                  <a:pt x="7289955" y="5304499"/>
                </a:lnTo>
                <a:lnTo>
                  <a:pt x="7286210" y="5305374"/>
                </a:lnTo>
                <a:lnTo>
                  <a:pt x="7286995" y="5320092"/>
                </a:lnTo>
                <a:lnTo>
                  <a:pt x="7281550" y="5330613"/>
                </a:lnTo>
                <a:lnTo>
                  <a:pt x="7285354" y="5340890"/>
                </a:lnTo>
                <a:lnTo>
                  <a:pt x="7281914" y="5354491"/>
                </a:lnTo>
                <a:cubicBezTo>
                  <a:pt x="7280017" y="5359352"/>
                  <a:pt x="7277725" y="5364763"/>
                  <a:pt x="7275918" y="5370917"/>
                </a:cubicBezTo>
                <a:lnTo>
                  <a:pt x="7267655" y="5384350"/>
                </a:lnTo>
                <a:lnTo>
                  <a:pt x="7263791" y="5406610"/>
                </a:lnTo>
                <a:cubicBezTo>
                  <a:pt x="7260956" y="5423841"/>
                  <a:pt x="7257650" y="5440271"/>
                  <a:pt x="7251522" y="5456222"/>
                </a:cubicBezTo>
                <a:cubicBezTo>
                  <a:pt x="7253699" y="5469913"/>
                  <a:pt x="7252931" y="5482529"/>
                  <a:pt x="7242311" y="5493751"/>
                </a:cubicBezTo>
                <a:cubicBezTo>
                  <a:pt x="7236636" y="5529727"/>
                  <a:pt x="7245809" y="5539513"/>
                  <a:pt x="7231835" y="5561252"/>
                </a:cubicBezTo>
                <a:cubicBezTo>
                  <a:pt x="7236311" y="5568555"/>
                  <a:pt x="7238499" y="5573475"/>
                  <a:pt x="7239152" y="5577121"/>
                </a:cubicBezTo>
                <a:cubicBezTo>
                  <a:pt x="7241111" y="5588065"/>
                  <a:pt x="7229268" y="5587525"/>
                  <a:pt x="7224043" y="5605355"/>
                </a:cubicBezTo>
                <a:cubicBezTo>
                  <a:pt x="7216774" y="5624244"/>
                  <a:pt x="7213225" y="5590845"/>
                  <a:pt x="7209229" y="5609118"/>
                </a:cubicBezTo>
                <a:cubicBezTo>
                  <a:pt x="7212098" y="5628346"/>
                  <a:pt x="7194168" y="5628785"/>
                  <a:pt x="7198222" y="5648700"/>
                </a:cubicBezTo>
                <a:cubicBezTo>
                  <a:pt x="7212577" y="5642705"/>
                  <a:pt x="7189541" y="5689259"/>
                  <a:pt x="7201221" y="5689771"/>
                </a:cubicBezTo>
                <a:cubicBezTo>
                  <a:pt x="7181618" y="5708428"/>
                  <a:pt x="7201258" y="5715573"/>
                  <a:pt x="7192555" y="5739098"/>
                </a:cubicBezTo>
                <a:cubicBezTo>
                  <a:pt x="7184486" y="5750478"/>
                  <a:pt x="7182208" y="5758416"/>
                  <a:pt x="7187522" y="5768603"/>
                </a:cubicBezTo>
                <a:cubicBezTo>
                  <a:pt x="7148692" y="5821144"/>
                  <a:pt x="7181577" y="5799065"/>
                  <a:pt x="7162500" y="5846928"/>
                </a:cubicBezTo>
                <a:lnTo>
                  <a:pt x="7160827" y="5850799"/>
                </a:lnTo>
                <a:lnTo>
                  <a:pt x="7163312" y="5866636"/>
                </a:lnTo>
                <a:cubicBezTo>
                  <a:pt x="7163884" y="5867070"/>
                  <a:pt x="7164455" y="5867505"/>
                  <a:pt x="7165029" y="5867939"/>
                </a:cubicBezTo>
                <a:lnTo>
                  <a:pt x="7142501" y="5914339"/>
                </a:lnTo>
                <a:lnTo>
                  <a:pt x="7143151" y="5921221"/>
                </a:lnTo>
                <a:lnTo>
                  <a:pt x="7123808" y="5950546"/>
                </a:lnTo>
                <a:lnTo>
                  <a:pt x="7116299" y="5966186"/>
                </a:lnTo>
                <a:lnTo>
                  <a:pt x="7106117" y="5983669"/>
                </a:lnTo>
                <a:lnTo>
                  <a:pt x="7109622" y="5995569"/>
                </a:lnTo>
                <a:cubicBezTo>
                  <a:pt x="7114727" y="6023526"/>
                  <a:pt x="7092983" y="6067450"/>
                  <a:pt x="7116605" y="6077139"/>
                </a:cubicBezTo>
                <a:cubicBezTo>
                  <a:pt x="7102148" y="6089933"/>
                  <a:pt x="7125501" y="6101908"/>
                  <a:pt x="7127573" y="6115892"/>
                </a:cubicBezTo>
                <a:cubicBezTo>
                  <a:pt x="7118381" y="6127056"/>
                  <a:pt x="7126331" y="6132595"/>
                  <a:pt x="7128098" y="6142737"/>
                </a:cubicBezTo>
                <a:cubicBezTo>
                  <a:pt x="7122429" y="6147329"/>
                  <a:pt x="7122724" y="6155912"/>
                  <a:pt x="7129375" y="6158833"/>
                </a:cubicBezTo>
                <a:cubicBezTo>
                  <a:pt x="7144709" y="6154689"/>
                  <a:pt x="7137060" y="6184499"/>
                  <a:pt x="7147635" y="6186714"/>
                </a:cubicBezTo>
                <a:cubicBezTo>
                  <a:pt x="7149842" y="6204016"/>
                  <a:pt x="7136414" y="6279145"/>
                  <a:pt x="7153343" y="6291871"/>
                </a:cubicBezTo>
                <a:cubicBezTo>
                  <a:pt x="7161381" y="6326852"/>
                  <a:pt x="7134450" y="6377408"/>
                  <a:pt x="7134923" y="6392273"/>
                </a:cubicBezTo>
                <a:cubicBezTo>
                  <a:pt x="7103997" y="6407024"/>
                  <a:pt x="7185503" y="6478818"/>
                  <a:pt x="7187236" y="6541940"/>
                </a:cubicBezTo>
                <a:cubicBezTo>
                  <a:pt x="7184250" y="6550446"/>
                  <a:pt x="7184290" y="6554993"/>
                  <a:pt x="7191340" y="6557275"/>
                </a:cubicBezTo>
                <a:cubicBezTo>
                  <a:pt x="7195412" y="6573685"/>
                  <a:pt x="7202070" y="6606060"/>
                  <a:pt x="7211670" y="6640404"/>
                </a:cubicBezTo>
                <a:cubicBezTo>
                  <a:pt x="7219591" y="6666216"/>
                  <a:pt x="7212698" y="6793331"/>
                  <a:pt x="7221085" y="6827708"/>
                </a:cubicBezTo>
                <a:lnTo>
                  <a:pt x="7227698" y="6857999"/>
                </a:lnTo>
                <a:lnTo>
                  <a:pt x="0" y="685799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9BB3EE-93ED-5E66-158C-9107948A7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5CEABB6-07DC-46E8-9B57-56EC44A396E5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20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75272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AA8D9-59F8-5922-A9CC-53368EC96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ENOUGH = ENOUGH</a:t>
            </a:r>
            <a:endParaRPr lang="en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8AE21F-62AA-EC6D-9070-DE24FF2CC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AAC451-2DF8-A848-3FC6-0A09414E662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24D67AD-4E20-0807-6775-BE8DA9CC083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0A9535D-DCCB-CAB5-9A90-A70BE58A3D9B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AD483D3-98D6-A1CD-6EAF-AEE5A44784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6F3DBC1-1125-D9F7-2515-E0770C26D3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B1192BB-725B-A413-9798-34EECBFE414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17412" name="Picture 4" descr="A Brief History of Surveillance Cameras - Deep Sentinel">
            <a:extLst>
              <a:ext uri="{FF2B5EF4-FFF2-40B4-BE49-F238E27FC236}">
                <a16:creationId xmlns:a16="http://schemas.microsoft.com/office/drawing/2014/main" id="{481A4B2E-3FA7-9D0E-835C-C5FF86881C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9" r="11080"/>
          <a:stretch/>
        </p:blipFill>
        <p:spPr bwMode="auto">
          <a:xfrm>
            <a:off x="1905000" y="2167999"/>
            <a:ext cx="227689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Whether There are Demons in the Machine - The Pillarist">
            <a:extLst>
              <a:ext uri="{FF2B5EF4-FFF2-40B4-BE49-F238E27FC236}">
                <a16:creationId xmlns:a16="http://schemas.microsoft.com/office/drawing/2014/main" id="{F7330371-9A90-5943-7AA7-937B0050C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68" r="59125"/>
          <a:stretch/>
        </p:blipFill>
        <p:spPr bwMode="auto">
          <a:xfrm>
            <a:off x="4950734" y="2167997"/>
            <a:ext cx="2276893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How the world's first webcam made a coffee pot famous - BBC News">
            <a:extLst>
              <a:ext uri="{FF2B5EF4-FFF2-40B4-BE49-F238E27FC236}">
                <a16:creationId xmlns:a16="http://schemas.microsoft.com/office/drawing/2014/main" id="{C8CED203-70A9-4B19-7F1E-871C4FF7C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5" t="458" r="34193" b="-458"/>
          <a:stretch/>
        </p:blipFill>
        <p:spPr bwMode="auto">
          <a:xfrm>
            <a:off x="7989649" y="2175921"/>
            <a:ext cx="2353060" cy="279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31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70324-3D66-A770-5FF0-25C1B74AE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Trojan Room Coffee Pot</a:t>
            </a:r>
            <a:endParaRPr lang="en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AAF23C-C1F7-46DE-5040-DD9E1E9F7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22</a:t>
            </a:fld>
            <a:endParaRPr lang="en-US" dirty="0"/>
          </a:p>
        </p:txBody>
      </p:sp>
      <p:pic>
        <p:nvPicPr>
          <p:cNvPr id="18434" name="Picture 2" descr="The First Webcam Points at the Trojan Room Coffee Pot : History of  Information">
            <a:extLst>
              <a:ext uri="{FF2B5EF4-FFF2-40B4-BE49-F238E27FC236}">
                <a16:creationId xmlns:a16="http://schemas.microsoft.com/office/drawing/2014/main" id="{0DC61251-9D5A-744E-005C-C54D76D27A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8"/>
          <a:stretch/>
        </p:blipFill>
        <p:spPr bwMode="auto">
          <a:xfrm>
            <a:off x="6857470" y="2735716"/>
            <a:ext cx="2634532" cy="28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834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487" name="Rectangle 20486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8CBDC9-CAED-B158-900F-EB64978C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24/7 monitor</a:t>
            </a:r>
          </a:p>
        </p:txBody>
      </p:sp>
      <p:pic>
        <p:nvPicPr>
          <p:cNvPr id="20482" name="Picture 2" descr="First webcam was used to monitor a coffee pot">
            <a:extLst>
              <a:ext uri="{FF2B5EF4-FFF2-40B4-BE49-F238E27FC236}">
                <a16:creationId xmlns:a16="http://schemas.microsoft.com/office/drawing/2014/main" id="{AFA68EE8-3022-4707-BC10-8DB8DC131B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3" b="12461"/>
          <a:stretch/>
        </p:blipFill>
        <p:spPr bwMode="auto"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9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1A6D70-A6EB-5F6D-6ADA-7E8FD4CD4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5CEABB6-07DC-46E8-9B57-56EC44A396E5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23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40827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856682-38E8-6DBE-7BAF-C5F89D9DA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outside the box</a:t>
            </a:r>
          </a:p>
        </p:txBody>
      </p:sp>
      <p:sp>
        <p:nvSpPr>
          <p:cNvPr id="308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19EB81-3048-82F9-9461-35D8CD505F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20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D695C8-F40D-A2A9-3230-D590AE793D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A6EC94-BB67-1DC6-C044-BA5A25159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5CEABB6-07DC-46E8-9B57-56EC44A396E5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24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28433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511" name="Rectangle 215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D84D45-AE89-8B9A-783F-03CBBD8A9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Sean Combs</a:t>
            </a:r>
          </a:p>
        </p:txBody>
      </p:sp>
      <p:sp>
        <p:nvSpPr>
          <p:cNvPr id="215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3CE785F-69A8-FDD7-5D0C-F52A6710CA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D50C0E6F-5910-26BC-B602-DD8347912A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7E7E29-2C75-3666-2BD5-2F6BB539D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5CEABB6-07DC-46E8-9B57-56EC44A396E5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25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6217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3D0BA-7988-5972-2CA2-BC4FEA5C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2010</a:t>
            </a:r>
            <a:endParaRPr lang="en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5D12AF-B101-D3B0-86E8-8DB9AADEF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26</a:t>
            </a:fld>
            <a:endParaRPr lang="en-US" dirty="0"/>
          </a:p>
        </p:txBody>
      </p:sp>
      <p:pic>
        <p:nvPicPr>
          <p:cNvPr id="22530" name="Picture 2" descr="Apple iPad - Notebookcheck.nl">
            <a:extLst>
              <a:ext uri="{FF2B5EF4-FFF2-40B4-BE49-F238E27FC236}">
                <a16:creationId xmlns:a16="http://schemas.microsoft.com/office/drawing/2014/main" id="{DB774330-BE9D-294D-7E07-BE93EF510C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2" r="19177"/>
          <a:stretch/>
        </p:blipFill>
        <p:spPr bwMode="auto">
          <a:xfrm>
            <a:off x="1175656" y="2789636"/>
            <a:ext cx="2750885" cy="318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712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561" name="Rectangle 23560">
            <a:extLst>
              <a:ext uri="{FF2B5EF4-FFF2-40B4-BE49-F238E27FC236}">
                <a16:creationId xmlns:a16="http://schemas.microsoft.com/office/drawing/2014/main" id="{5BA49487-3FDB-4FB7-9D50-2B4F9454D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563" name="Rectangle 23562">
            <a:extLst>
              <a:ext uri="{FF2B5EF4-FFF2-40B4-BE49-F238E27FC236}">
                <a16:creationId xmlns:a16="http://schemas.microsoft.com/office/drawing/2014/main" id="{1C938212-FA12-4FF1-87C8-ACDE99D06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551194-2FCE-85E2-5DE8-3243A4AAF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0602"/>
            <a:ext cx="3300663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Love at first sight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3AB0713F-EE5F-8D20-E1D8-DBE3F20F6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415" y="393503"/>
            <a:ext cx="3584448" cy="358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Free watercolor heart . AI Generated 23358363 PNG with Transparent  Background">
            <a:extLst>
              <a:ext uri="{FF2B5EF4-FFF2-40B4-BE49-F238E27FC236}">
                <a16:creationId xmlns:a16="http://schemas.microsoft.com/office/drawing/2014/main" id="{DF0460EF-F0C7-A3BF-CF03-0CF9675DC29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5915" y="393191"/>
            <a:ext cx="3584448" cy="358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Apple iPad - Notebookcheck.nl">
            <a:extLst>
              <a:ext uri="{FF2B5EF4-FFF2-40B4-BE49-F238E27FC236}">
                <a16:creationId xmlns:a16="http://schemas.microsoft.com/office/drawing/2014/main" id="{CADD6517-803A-3F43-281D-1B5C7B9EAC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2" r="19177"/>
          <a:stretch/>
        </p:blipFill>
        <p:spPr bwMode="auto">
          <a:xfrm>
            <a:off x="8356406" y="365759"/>
            <a:ext cx="3146466" cy="363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565" name="Rectangle 23564">
            <a:extLst>
              <a:ext uri="{FF2B5EF4-FFF2-40B4-BE49-F238E27FC236}">
                <a16:creationId xmlns:a16="http://schemas.microsoft.com/office/drawing/2014/main" id="{369F152D-E540-4B48-BA11-2ADF043C6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67" name="Rectangle 23566">
            <a:extLst>
              <a:ext uri="{FF2B5EF4-FFF2-40B4-BE49-F238E27FC236}">
                <a16:creationId xmlns:a16="http://schemas.microsoft.com/office/drawing/2014/main" id="{0C059F7E-04C4-4C46-9B3E-E5CE267E3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2098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6DFA6-B53A-BDC1-CA73-511C49B253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8824" y="4440602"/>
            <a:ext cx="6860184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896BDB-DE07-B07E-D1C2-22D08B891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8284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696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2F7C5-D78A-B5DA-8E5B-8EBB1857A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 my yacht</a:t>
            </a:r>
            <a:endParaRPr lang="en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A8EAB5-D70F-378F-BEBE-95EF8065F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34EAA6-38B6-79D6-82EA-17AE2C3716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24578" name="Picture 2" descr="P Diddy shirtless on luxury superyacht | Daily Mail Online">
            <a:extLst>
              <a:ext uri="{FF2B5EF4-FFF2-40B4-BE49-F238E27FC236}">
                <a16:creationId xmlns:a16="http://schemas.microsoft.com/office/drawing/2014/main" id="{08DCACF3-381E-7518-7E3D-4A4CC3A2AA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3"/>
          <a:stretch/>
        </p:blipFill>
        <p:spPr bwMode="auto">
          <a:xfrm>
            <a:off x="5721891" y="2732645"/>
            <a:ext cx="6278345" cy="315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285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B6824F-A7FB-F43C-05D0-FBD984392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Price Tag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C78256A1-D9F9-0964-9A3E-1191AD766C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6400" y="640080"/>
            <a:ext cx="5550408" cy="555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9CCF7-7704-64F7-558B-4B1CDDD84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408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79642-8D21-D3F3-0D7F-768D824794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What is possible?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59F20F-62F1-645B-DD1B-8637293420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Everything is possible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0697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29426-6587-D6DC-CDA6-ADE0128EE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formulA</a:t>
            </a:r>
            <a:endParaRPr lang="en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47C6A3-6AC7-7F72-05E9-044FDE610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4DA497-201F-76F6-5CED-8FD5763BADC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B3EA4A-5DAD-93A3-32D6-CBF1690E108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032F32E-B136-5DB1-CAA2-ED1838036617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0F66FE5-C7E3-FC1F-753C-08BAF016B8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sz="1600" dirty="0"/>
              <a:t>Execute the change</a:t>
            </a:r>
            <a:endParaRPr lang="en-NL" sz="16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C690093-E26F-59D0-C471-C949650D3C6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sz="1600" dirty="0"/>
              <a:t>Worth of the change</a:t>
            </a:r>
            <a:endParaRPr lang="en-NL" sz="1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9A669CE-117B-5871-ECB6-5EE66ECE24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GB" sz="1600" dirty="0"/>
              <a:t>Cost of the change</a:t>
            </a:r>
            <a:endParaRPr lang="en-NL" sz="1600" dirty="0"/>
          </a:p>
        </p:txBody>
      </p:sp>
      <p:pic>
        <p:nvPicPr>
          <p:cNvPr id="25602" name="Picture 2" descr="What is Less Than Or Equal To? Definition, Symbol, Examples">
            <a:extLst>
              <a:ext uri="{FF2B5EF4-FFF2-40B4-BE49-F238E27FC236}">
                <a16:creationId xmlns:a16="http://schemas.microsoft.com/office/drawing/2014/main" id="{E176EE15-375C-6322-BE4E-820CF6995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846" y="3539599"/>
            <a:ext cx="576573" cy="67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>
            <a:extLst>
              <a:ext uri="{FF2B5EF4-FFF2-40B4-BE49-F238E27FC236}">
                <a16:creationId xmlns:a16="http://schemas.microsoft.com/office/drawing/2014/main" id="{ED31CF11-2915-8D1A-BD60-043FDA58A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380" y="2892821"/>
            <a:ext cx="1638974" cy="196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 descr="Premium Photo | Ai generated illustration collection of money stacks of 100  us dollar">
            <a:extLst>
              <a:ext uri="{FF2B5EF4-FFF2-40B4-BE49-F238E27FC236}">
                <a16:creationId xmlns:a16="http://schemas.microsoft.com/office/drawing/2014/main" id="{91E0272D-21BF-4744-E8D3-40F72515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262" y="2238831"/>
            <a:ext cx="1429935" cy="142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 descr="AI-generated content for chatbots">
            <a:extLst>
              <a:ext uri="{FF2B5EF4-FFF2-40B4-BE49-F238E27FC236}">
                <a16:creationId xmlns:a16="http://schemas.microsoft.com/office/drawing/2014/main" id="{C2767E4A-8D79-2FC3-95D3-61F6E995D4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49" t="2574" r="27332" b="8561"/>
          <a:stretch/>
        </p:blipFill>
        <p:spPr bwMode="auto">
          <a:xfrm>
            <a:off x="5362048" y="2204409"/>
            <a:ext cx="1461084" cy="141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0" name="Picture 10" descr="AI and the future of work: 5 experts on what ChatGPT, DALL-E and other AI  tools mean for artists and knowledge workers">
            <a:extLst>
              <a:ext uri="{FF2B5EF4-FFF2-40B4-BE49-F238E27FC236}">
                <a16:creationId xmlns:a16="http://schemas.microsoft.com/office/drawing/2014/main" id="{A7AF25B8-1E6D-4C97-72F1-133F674C4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231" y="2254461"/>
            <a:ext cx="1414305" cy="141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00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FD8DAB-4673-1ECA-C8D3-1CE25822DE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Everything is possible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DB2A45-CED7-4CD0-C186-C43900AA73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Outside The Box</a:t>
            </a:r>
            <a:endParaRPr lang="en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E1E285-5F0F-E105-35BB-01D91B6FAF0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 dirty="0"/>
              <a:t>Price Tag</a:t>
            </a:r>
            <a:endParaRPr lang="en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89064D9-19F9-0590-CA04-8C66491C2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Everything comes in 3</a:t>
            </a:r>
            <a:endParaRPr lang="en-NL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ECF6E06-4EE1-B74C-F6FE-23C826155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3178F14-1025-D36B-6FD8-69807D016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774" y="3392424"/>
            <a:ext cx="2022450" cy="202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7ACC06F-C998-2309-EB0B-93977F439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005" y="3392424"/>
            <a:ext cx="2022450" cy="202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F3C9D72-18AC-1A54-3A35-379FFDFDA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2137" y="3392423"/>
            <a:ext cx="2022451" cy="202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384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77FDA-618A-212C-84CD-DD79B4E3E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 IS IMPOSSIBLE!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CFCC1-2AF0-992C-D4FD-79412E486E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32</a:t>
            </a:fld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6220B8-5B18-F4E2-F1AC-2A76024DF6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GB" dirty="0"/>
              <a:t>1</a:t>
            </a:r>
            <a:endParaRPr lang="en-NL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DC4B51-1682-D149-B8C4-085DCED3F19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GB" dirty="0"/>
              <a:t>2</a:t>
            </a:r>
            <a:endParaRPr lang="en-NL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CD6960-7787-FC31-072D-5F7893381E7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GB" dirty="0"/>
              <a:t>3</a:t>
            </a:r>
            <a:endParaRPr lang="en-NL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BAF18F7-52E5-D94F-8C9A-6D99322997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He lacks the knowledge</a:t>
            </a:r>
            <a:endParaRPr lang="en-NL" sz="18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4CBA0F8-4554-5631-A4CD-D02C98B0A8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He doesn’t want to do it</a:t>
            </a:r>
            <a:endParaRPr lang="en-NL" sz="18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4292D8C-BCC5-996A-3879-7C01DC28B49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GB" sz="1800" dirty="0"/>
              <a:t>He doesn’t know</a:t>
            </a:r>
            <a:endParaRPr lang="en-NL" sz="1800" dirty="0"/>
          </a:p>
        </p:txBody>
      </p:sp>
    </p:spTree>
    <p:extLst>
      <p:ext uri="{BB962C8B-B14F-4D97-AF65-F5344CB8AC3E}">
        <p14:creationId xmlns:p14="http://schemas.microsoft.com/office/powerpoint/2010/main" val="115597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build="p"/>
      <p:bldP spid="10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654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656" name="Group 26655">
            <a:extLst>
              <a:ext uri="{FF2B5EF4-FFF2-40B4-BE49-F238E27FC236}">
                <a16:creationId xmlns:a16="http://schemas.microsoft.com/office/drawing/2014/main" id="{E4556D3F-F9E0-4DD4-A96F-6A8297B9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929"/>
            <a:ext cx="12188952" cy="3490956"/>
            <a:chOff x="651279" y="598259"/>
            <a:chExt cx="10889442" cy="5680742"/>
          </a:xfrm>
        </p:grpSpPr>
        <p:sp>
          <p:nvSpPr>
            <p:cNvPr id="26657" name="Color">
              <a:extLst>
                <a:ext uri="{FF2B5EF4-FFF2-40B4-BE49-F238E27FC236}">
                  <a16:creationId xmlns:a16="http://schemas.microsoft.com/office/drawing/2014/main" id="{86D4FF5D-6473-4BE3-A6EC-40CE250274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658" name="Color">
              <a:extLst>
                <a:ext uri="{FF2B5EF4-FFF2-40B4-BE49-F238E27FC236}">
                  <a16:creationId xmlns:a16="http://schemas.microsoft.com/office/drawing/2014/main" id="{993888FB-861F-4B4A-819C-BEB6D558A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6626" name="Picture 2">
            <a:extLst>
              <a:ext uri="{FF2B5EF4-FFF2-40B4-BE49-F238E27FC236}">
                <a16:creationId xmlns:a16="http://schemas.microsoft.com/office/drawing/2014/main" id="{12173D2E-FFFF-8055-25BD-6F6B425430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62"/>
          <a:stretch/>
        </p:blipFill>
        <p:spPr bwMode="auto">
          <a:xfrm>
            <a:off x="6803647" y="1065276"/>
            <a:ext cx="4730214" cy="472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660" name="Group 26659">
            <a:extLst>
              <a:ext uri="{FF2B5EF4-FFF2-40B4-BE49-F238E27FC236}">
                <a16:creationId xmlns:a16="http://schemas.microsoft.com/office/drawing/2014/main" id="{65EABBED-2B80-4B13-A7A8-1D34C4A02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0" y="0"/>
            <a:chExt cx="12188952" cy="6858000"/>
          </a:xfrm>
        </p:grpSpPr>
        <p:sp>
          <p:nvSpPr>
            <p:cNvPr id="26661" name="Freeform: Shape 26660">
              <a:extLst>
                <a:ext uri="{FF2B5EF4-FFF2-40B4-BE49-F238E27FC236}">
                  <a16:creationId xmlns:a16="http://schemas.microsoft.com/office/drawing/2014/main" id="{73A7A746-A7C1-443C-9B24-406D22245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62" name="Freeform: Shape 26661">
              <a:extLst>
                <a:ext uri="{FF2B5EF4-FFF2-40B4-BE49-F238E27FC236}">
                  <a16:creationId xmlns:a16="http://schemas.microsoft.com/office/drawing/2014/main" id="{1D71425D-6031-4121-BA40-815DACCD0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63" name="Freeform: Shape 26662">
              <a:extLst>
                <a:ext uri="{FF2B5EF4-FFF2-40B4-BE49-F238E27FC236}">
                  <a16:creationId xmlns:a16="http://schemas.microsoft.com/office/drawing/2014/main" id="{67A43343-A25B-49D5-9967-D5647ADF7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64" name="Freeform: Shape 26663">
              <a:extLst>
                <a:ext uri="{FF2B5EF4-FFF2-40B4-BE49-F238E27FC236}">
                  <a16:creationId xmlns:a16="http://schemas.microsoft.com/office/drawing/2014/main" id="{F066E434-22B6-48A1-BC19-A80163E819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65" name="Freeform: Shape 26664">
              <a:extLst>
                <a:ext uri="{FF2B5EF4-FFF2-40B4-BE49-F238E27FC236}">
                  <a16:creationId xmlns:a16="http://schemas.microsoft.com/office/drawing/2014/main" id="{35470CE2-E5F8-489C-84E9-775AE8D3E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66" name="Freeform: Shape 26665">
              <a:extLst>
                <a:ext uri="{FF2B5EF4-FFF2-40B4-BE49-F238E27FC236}">
                  <a16:creationId xmlns:a16="http://schemas.microsoft.com/office/drawing/2014/main" id="{12435DD6-F0FB-492A-9267-CE09EC2C5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67" name="Freeform: Shape 26666">
              <a:extLst>
                <a:ext uri="{FF2B5EF4-FFF2-40B4-BE49-F238E27FC236}">
                  <a16:creationId xmlns:a16="http://schemas.microsoft.com/office/drawing/2014/main" id="{5B17117C-64EA-4B8B-9DDC-D10E947C4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C1EE4A-75D8-A078-4A03-2667EBCEC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8" y="1014574"/>
            <a:ext cx="5633531" cy="22267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9904E0-B0C8-CF35-9CE7-81B619400A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9708" y="3640633"/>
            <a:ext cx="5631417" cy="24872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r>
              <a:rPr lang="en-US" sz="1600" dirty="0" err="1">
                <a:solidFill>
                  <a:schemeClr val="tx2"/>
                </a:solidFill>
              </a:rPr>
              <a:t>Linkedin</a:t>
            </a:r>
            <a:r>
              <a:rPr lang="en-US" sz="1600" dirty="0">
                <a:solidFill>
                  <a:schemeClr val="tx2"/>
                </a:solidFill>
              </a:rPr>
              <a:t>: </a:t>
            </a:r>
            <a:r>
              <a:rPr lang="en-US" sz="1600" dirty="0">
                <a:solidFill>
                  <a:schemeClr val="tx2"/>
                </a:solidFill>
                <a:hlinkClick r:id="rId3"/>
              </a:rPr>
              <a:t>https://www.linkedin.com/in/enginsoysal/</a:t>
            </a: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r>
              <a:rPr lang="en-US" sz="1600" dirty="0">
                <a:solidFill>
                  <a:schemeClr val="tx2"/>
                </a:solidFill>
              </a:rPr>
              <a:t>Twitter: </a:t>
            </a:r>
            <a:r>
              <a:rPr lang="en-US" sz="1600" dirty="0">
                <a:solidFill>
                  <a:schemeClr val="tx2"/>
                </a:solidFill>
                <a:hlinkClick r:id="rId4"/>
              </a:rPr>
              <a:t>https://twitter.com/enginsoysal</a:t>
            </a: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r>
              <a:rPr lang="en-US" sz="1600" dirty="0">
                <a:solidFill>
                  <a:schemeClr val="tx2"/>
                </a:solidFill>
              </a:rPr>
              <a:t>Blog: </a:t>
            </a:r>
            <a:r>
              <a:rPr lang="en-US" sz="1600" dirty="0">
                <a:solidFill>
                  <a:schemeClr val="tx2"/>
                </a:solidFill>
                <a:hlinkClick r:id="rId5"/>
              </a:rPr>
              <a:t>https://ProSysTech.nl</a:t>
            </a:r>
            <a:endParaRPr lang="en-US" sz="1600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059A1A-81D7-BC3A-B18E-9A0451098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8272" y="6217920"/>
            <a:ext cx="640080" cy="6400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B5CEABB6-07DC-46E8-9B57-56EC44A396E5}" type="slidenum">
              <a:rPr lang="en-US" sz="16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33</a:t>
            </a:fld>
            <a:endParaRPr lang="en-US" sz="16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245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FD8DAB-4673-1ECA-C8D3-1CE25822DE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Everything is possible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DB2A45-CED7-4CD0-C186-C43900AA73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Outside The Box</a:t>
            </a:r>
            <a:endParaRPr lang="en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E1E285-5F0F-E105-35BB-01D91B6FAF0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 dirty="0"/>
              <a:t>Price Tag</a:t>
            </a:r>
            <a:endParaRPr lang="en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89064D9-19F9-0590-CA04-8C66491C2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Everything comes in 3</a:t>
            </a:r>
            <a:endParaRPr lang="en-NL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ECF6E06-4EE1-B74C-F6FE-23C826155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3178F14-1025-D36B-6FD8-69807D016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774" y="3392424"/>
            <a:ext cx="2022450" cy="202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7ACC06F-C998-2309-EB0B-93977F439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005" y="3392424"/>
            <a:ext cx="2022450" cy="202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F3C9D72-18AC-1A54-3A35-379FFDFDA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2137" y="3392423"/>
            <a:ext cx="2022451" cy="202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111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2" name="Rectangle 1032">
            <a:extLst>
              <a:ext uri="{FF2B5EF4-FFF2-40B4-BE49-F238E27FC236}">
                <a16:creationId xmlns:a16="http://schemas.microsoft.com/office/drawing/2014/main" id="{A26C624C-963C-4795-B05B-6565DB5AB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440550-0365-4749-4829-C638DD8694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6" r="-4" b="-4"/>
          <a:stretch/>
        </p:blipFill>
        <p:spPr>
          <a:xfrm>
            <a:off x="20" y="10"/>
            <a:ext cx="3728839" cy="4197358"/>
          </a:xfrm>
          <a:prstGeom prst="rect">
            <a:avLst/>
          </a:prstGeom>
        </p:spPr>
      </p:pic>
      <p:pic>
        <p:nvPicPr>
          <p:cNvPr id="8" name="Picture 7" descr="A person with glasses and a beard&#10;&#10;Description automatically generated with low confidence">
            <a:extLst>
              <a:ext uri="{FF2B5EF4-FFF2-40B4-BE49-F238E27FC236}">
                <a16:creationId xmlns:a16="http://schemas.microsoft.com/office/drawing/2014/main" id="{0C27E447-B280-B4F4-D3AA-5AD70D6237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6" r="7452" b="-4"/>
          <a:stretch/>
        </p:blipFill>
        <p:spPr>
          <a:xfrm>
            <a:off x="3847755" y="5"/>
            <a:ext cx="3686887" cy="4197368"/>
          </a:xfrm>
          <a:custGeom>
            <a:avLst/>
            <a:gdLst/>
            <a:ahLst/>
            <a:cxnLst/>
            <a:rect l="l" t="t" r="r" b="b"/>
            <a:pathLst>
              <a:path w="3686887" h="4197368">
                <a:moveTo>
                  <a:pt x="0" y="0"/>
                </a:moveTo>
                <a:lnTo>
                  <a:pt x="3686887" y="0"/>
                </a:lnTo>
                <a:lnTo>
                  <a:pt x="3686887" y="3832811"/>
                </a:lnTo>
                <a:lnTo>
                  <a:pt x="3497100" y="3826712"/>
                </a:lnTo>
                <a:cubicBezTo>
                  <a:pt x="3497100" y="3826712"/>
                  <a:pt x="3493758" y="3826712"/>
                  <a:pt x="3493758" y="3826712"/>
                </a:cubicBezTo>
                <a:cubicBezTo>
                  <a:pt x="3426914" y="3823370"/>
                  <a:pt x="3363416" y="3823370"/>
                  <a:pt x="3296571" y="3820027"/>
                </a:cubicBezTo>
                <a:cubicBezTo>
                  <a:pt x="3065966" y="3820027"/>
                  <a:pt x="2835360" y="3820027"/>
                  <a:pt x="2608095" y="3820027"/>
                </a:cubicBezTo>
                <a:cubicBezTo>
                  <a:pt x="2384173" y="3910265"/>
                  <a:pt x="2140198" y="3833396"/>
                  <a:pt x="1919619" y="3903581"/>
                </a:cubicBezTo>
                <a:cubicBezTo>
                  <a:pt x="1685670" y="3900239"/>
                  <a:pt x="1465092" y="3970423"/>
                  <a:pt x="1234485" y="4000503"/>
                </a:cubicBezTo>
                <a:cubicBezTo>
                  <a:pt x="1060693" y="4013871"/>
                  <a:pt x="883561" y="3997160"/>
                  <a:pt x="723139" y="4067345"/>
                </a:cubicBezTo>
                <a:cubicBezTo>
                  <a:pt x="661310" y="4095753"/>
                  <a:pt x="606165" y="4128339"/>
                  <a:pt x="583188" y="4172622"/>
                </a:cubicBezTo>
                <a:lnTo>
                  <a:pt x="575662" y="4197368"/>
                </a:lnTo>
                <a:lnTo>
                  <a:pt x="0" y="4197368"/>
                </a:lnTo>
                <a:close/>
              </a:path>
            </a:pathLst>
          </a:cu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6" descr="Image">
            <a:extLst>
              <a:ext uri="{FF2B5EF4-FFF2-40B4-BE49-F238E27FC236}">
                <a16:creationId xmlns:a16="http://schemas.microsoft.com/office/drawing/2014/main" id="{C53CE11B-0CAA-5140-AAFF-AC896A329B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9" r="-1" b="-1"/>
          <a:stretch/>
        </p:blipFill>
        <p:spPr bwMode="auto">
          <a:xfrm>
            <a:off x="7653541" y="1"/>
            <a:ext cx="4538463" cy="3877247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ntact &amp; Bereikbaarheid | De Haagse Hogeschool">
            <a:extLst>
              <a:ext uri="{FF2B5EF4-FFF2-40B4-BE49-F238E27FC236}">
                <a16:creationId xmlns:a16="http://schemas.microsoft.com/office/drawing/2014/main" id="{49A32B92-5F11-3C48-9E2E-235F2DE2E6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35" b="13251"/>
          <a:stretch/>
        </p:blipFill>
        <p:spPr bwMode="auto">
          <a:xfrm>
            <a:off x="20" y="4297691"/>
            <a:ext cx="6836830" cy="2560309"/>
          </a:xfrm>
          <a:custGeom>
            <a:avLst/>
            <a:gdLst/>
            <a:ahLst/>
            <a:cxnLst/>
            <a:rect l="l" t="t" r="r" b="b"/>
            <a:pathLst>
              <a:path w="6836850" h="2541737">
                <a:moveTo>
                  <a:pt x="0" y="0"/>
                </a:moveTo>
                <a:lnTo>
                  <a:pt x="4460098" y="0"/>
                </a:lnTo>
                <a:lnTo>
                  <a:pt x="4483996" y="31836"/>
                </a:lnTo>
                <a:cubicBezTo>
                  <a:pt x="4644419" y="28495"/>
                  <a:pt x="4627708" y="282495"/>
                  <a:pt x="4788129" y="245732"/>
                </a:cubicBezTo>
                <a:cubicBezTo>
                  <a:pt x="4754709" y="362707"/>
                  <a:pt x="4641076" y="302548"/>
                  <a:pt x="4600971" y="389443"/>
                </a:cubicBezTo>
                <a:cubicBezTo>
                  <a:pt x="4684524" y="462970"/>
                  <a:pt x="4844945" y="409497"/>
                  <a:pt x="4871683" y="563233"/>
                </a:cubicBezTo>
                <a:cubicBezTo>
                  <a:pt x="4838262" y="723655"/>
                  <a:pt x="4945210" y="703602"/>
                  <a:pt x="5032105" y="713629"/>
                </a:cubicBezTo>
                <a:cubicBezTo>
                  <a:pt x="5239317" y="733683"/>
                  <a:pt x="5439843" y="747050"/>
                  <a:pt x="5643713" y="780472"/>
                </a:cubicBezTo>
                <a:cubicBezTo>
                  <a:pt x="5693844" y="790498"/>
                  <a:pt x="5810819" y="767103"/>
                  <a:pt x="5800794" y="870709"/>
                </a:cubicBezTo>
                <a:cubicBezTo>
                  <a:pt x="5790767" y="954261"/>
                  <a:pt x="5700529" y="924184"/>
                  <a:pt x="5643713" y="927525"/>
                </a:cubicBezTo>
                <a:cubicBezTo>
                  <a:pt x="5329553" y="967632"/>
                  <a:pt x="5012052" y="904131"/>
                  <a:pt x="4701235" y="907472"/>
                </a:cubicBezTo>
                <a:cubicBezTo>
                  <a:pt x="4664472" y="907472"/>
                  <a:pt x="4657787" y="1017762"/>
                  <a:pt x="4577576" y="980999"/>
                </a:cubicBezTo>
                <a:cubicBezTo>
                  <a:pt x="4788129" y="1081263"/>
                  <a:pt x="5767372" y="1108001"/>
                  <a:pt x="6094900" y="1161474"/>
                </a:cubicBezTo>
                <a:cubicBezTo>
                  <a:pt x="5754004" y="1542477"/>
                  <a:pt x="5429817" y="1311870"/>
                  <a:pt x="5159105" y="1525765"/>
                </a:cubicBezTo>
                <a:cubicBezTo>
                  <a:pt x="5159105" y="1525765"/>
                  <a:pt x="5212580" y="1525765"/>
                  <a:pt x="5443187" y="1595950"/>
                </a:cubicBezTo>
                <a:cubicBezTo>
                  <a:pt x="5627002" y="1652765"/>
                  <a:pt x="5536765" y="1732976"/>
                  <a:pt x="6001321" y="1886715"/>
                </a:cubicBezTo>
                <a:cubicBezTo>
                  <a:pt x="5824188" y="1936846"/>
                  <a:pt x="5593581" y="1839925"/>
                  <a:pt x="5506685" y="2100610"/>
                </a:cubicBezTo>
                <a:cubicBezTo>
                  <a:pt x="5643713" y="2147401"/>
                  <a:pt x="5807477" y="2103953"/>
                  <a:pt x="5904398" y="2227611"/>
                </a:cubicBezTo>
                <a:cubicBezTo>
                  <a:pt x="5934478" y="2264375"/>
                  <a:pt x="5964557" y="2287770"/>
                  <a:pt x="6001321" y="2307821"/>
                </a:cubicBezTo>
                <a:cubicBezTo>
                  <a:pt x="5984612" y="2314507"/>
                  <a:pt x="5964557" y="2321190"/>
                  <a:pt x="5951188" y="2327874"/>
                </a:cubicBezTo>
                <a:cubicBezTo>
                  <a:pt x="5977925" y="2351271"/>
                  <a:pt x="6663060" y="2478270"/>
                  <a:pt x="6836850" y="2481613"/>
                </a:cubicBezTo>
                <a:cubicBezTo>
                  <a:pt x="6761652" y="2506679"/>
                  <a:pt x="6636845" y="2527828"/>
                  <a:pt x="6553814" y="2540165"/>
                </a:cubicBezTo>
                <a:lnTo>
                  <a:pt x="6542822" y="2541737"/>
                </a:lnTo>
                <a:lnTo>
                  <a:pt x="0" y="254173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4C7339-9F14-4E65-451C-19F121604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3650" y="4181474"/>
            <a:ext cx="5505814" cy="14713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Engin Soysal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23DDFC-630A-9564-65A5-E2C2C01C3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3110" y="6356350"/>
            <a:ext cx="91069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348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2072F-4BC1-EC85-A2C5-2FA7F35E5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25369"/>
            <a:ext cx="5059155" cy="19568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Haagse </a:t>
            </a:r>
            <a:r>
              <a:rPr lang="en-US" sz="5400" dirty="0" err="1"/>
              <a:t>hogeschool</a:t>
            </a:r>
            <a:endParaRPr lang="en-US" sz="5400" dirty="0"/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e Haagse Hogeschool - Wikipedia">
            <a:extLst>
              <a:ext uri="{FF2B5EF4-FFF2-40B4-BE49-F238E27FC236}">
                <a16:creationId xmlns:a16="http://schemas.microsoft.com/office/drawing/2014/main" id="{4C4C2134-18AD-BC67-AAF4-2746126E0C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0" r="14763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316D6C-6972-78CC-38FE-5D4331FD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5CEABB6-07DC-46E8-9B57-56EC44A396E5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6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23109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Table 28">
            <a:extLst>
              <a:ext uri="{FF2B5EF4-FFF2-40B4-BE49-F238E27FC236}">
                <a16:creationId xmlns:a16="http://schemas.microsoft.com/office/drawing/2014/main" id="{44122D8B-A83E-64C4-1C3F-1022D85AD8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400493"/>
              </p:ext>
            </p:extLst>
          </p:nvPr>
        </p:nvGraphicFramePr>
        <p:xfrm>
          <a:off x="441704" y="2197571"/>
          <a:ext cx="11269900" cy="2462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6990">
                  <a:extLst>
                    <a:ext uri="{9D8B030D-6E8A-4147-A177-3AD203B41FA5}">
                      <a16:colId xmlns:a16="http://schemas.microsoft.com/office/drawing/2014/main" val="1906784304"/>
                    </a:ext>
                  </a:extLst>
                </a:gridCol>
                <a:gridCol w="1126990">
                  <a:extLst>
                    <a:ext uri="{9D8B030D-6E8A-4147-A177-3AD203B41FA5}">
                      <a16:colId xmlns:a16="http://schemas.microsoft.com/office/drawing/2014/main" val="688404827"/>
                    </a:ext>
                  </a:extLst>
                </a:gridCol>
                <a:gridCol w="1126990">
                  <a:extLst>
                    <a:ext uri="{9D8B030D-6E8A-4147-A177-3AD203B41FA5}">
                      <a16:colId xmlns:a16="http://schemas.microsoft.com/office/drawing/2014/main" val="3624744375"/>
                    </a:ext>
                  </a:extLst>
                </a:gridCol>
                <a:gridCol w="1126990">
                  <a:extLst>
                    <a:ext uri="{9D8B030D-6E8A-4147-A177-3AD203B41FA5}">
                      <a16:colId xmlns:a16="http://schemas.microsoft.com/office/drawing/2014/main" val="2890912753"/>
                    </a:ext>
                  </a:extLst>
                </a:gridCol>
                <a:gridCol w="1126990">
                  <a:extLst>
                    <a:ext uri="{9D8B030D-6E8A-4147-A177-3AD203B41FA5}">
                      <a16:colId xmlns:a16="http://schemas.microsoft.com/office/drawing/2014/main" val="2245438415"/>
                    </a:ext>
                  </a:extLst>
                </a:gridCol>
                <a:gridCol w="1126990">
                  <a:extLst>
                    <a:ext uri="{9D8B030D-6E8A-4147-A177-3AD203B41FA5}">
                      <a16:colId xmlns:a16="http://schemas.microsoft.com/office/drawing/2014/main" val="398096024"/>
                    </a:ext>
                  </a:extLst>
                </a:gridCol>
                <a:gridCol w="1126990">
                  <a:extLst>
                    <a:ext uri="{9D8B030D-6E8A-4147-A177-3AD203B41FA5}">
                      <a16:colId xmlns:a16="http://schemas.microsoft.com/office/drawing/2014/main" val="4167021672"/>
                    </a:ext>
                  </a:extLst>
                </a:gridCol>
                <a:gridCol w="1126990">
                  <a:extLst>
                    <a:ext uri="{9D8B030D-6E8A-4147-A177-3AD203B41FA5}">
                      <a16:colId xmlns:a16="http://schemas.microsoft.com/office/drawing/2014/main" val="1324375482"/>
                    </a:ext>
                  </a:extLst>
                </a:gridCol>
                <a:gridCol w="1126990">
                  <a:extLst>
                    <a:ext uri="{9D8B030D-6E8A-4147-A177-3AD203B41FA5}">
                      <a16:colId xmlns:a16="http://schemas.microsoft.com/office/drawing/2014/main" val="301092633"/>
                    </a:ext>
                  </a:extLst>
                </a:gridCol>
                <a:gridCol w="1126990">
                  <a:extLst>
                    <a:ext uri="{9D8B030D-6E8A-4147-A177-3AD203B41FA5}">
                      <a16:colId xmlns:a16="http://schemas.microsoft.com/office/drawing/2014/main" val="1903560121"/>
                    </a:ext>
                  </a:extLst>
                </a:gridCol>
              </a:tblGrid>
              <a:tr h="246285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Week 1</a:t>
                      </a:r>
                      <a:endParaRPr lang="en-N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Week 2</a:t>
                      </a:r>
                      <a:endParaRPr lang="en-N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Week 3</a:t>
                      </a:r>
                      <a:endParaRPr lang="en-N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Week 4</a:t>
                      </a:r>
                      <a:endParaRPr lang="en-N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Week 5</a:t>
                      </a:r>
                      <a:endParaRPr lang="en-N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Week 6</a:t>
                      </a:r>
                      <a:endParaRPr lang="en-N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Week 7</a:t>
                      </a:r>
                      <a:endParaRPr lang="en-N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Week 8</a:t>
                      </a:r>
                      <a:endParaRPr lang="en-N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Week 9</a:t>
                      </a:r>
                      <a:endParaRPr lang="en-N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Week 10</a:t>
                      </a:r>
                      <a:endParaRPr lang="en-N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8166539"/>
                  </a:ext>
                </a:extLst>
              </a:tr>
            </a:tbl>
          </a:graphicData>
        </a:graphic>
      </p:graphicFrame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E7FD3D5B-812F-29C1-9AD0-12597B916D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430725"/>
              </p:ext>
            </p:extLst>
          </p:nvPr>
        </p:nvGraphicFramePr>
        <p:xfrm>
          <a:off x="441704" y="2197571"/>
          <a:ext cx="7919632" cy="246285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919632">
                  <a:extLst>
                    <a:ext uri="{9D8B030D-6E8A-4147-A177-3AD203B41FA5}">
                      <a16:colId xmlns:a16="http://schemas.microsoft.com/office/drawing/2014/main" val="3439873593"/>
                    </a:ext>
                  </a:extLst>
                </a:gridCol>
              </a:tblGrid>
              <a:tr h="2462857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Week 1 – 7</a:t>
                      </a:r>
                    </a:p>
                    <a:p>
                      <a:pPr algn="ctr"/>
                      <a:r>
                        <a:rPr lang="en-GB" dirty="0"/>
                        <a:t>Project</a:t>
                      </a:r>
                      <a:endParaRPr lang="en-N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772200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176FDA1-8A7E-3D92-35BE-CF57A88A1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Based</a:t>
            </a:r>
            <a:endParaRPr lang="en-NL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BE2DD14-4FBB-1364-2B74-2065ED2FD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7</a:t>
            </a:fld>
            <a:endParaRPr lang="en-US" dirty="0"/>
          </a:p>
        </p:txBody>
      </p:sp>
      <p:graphicFrame>
        <p:nvGraphicFramePr>
          <p:cNvPr id="30" name="Table 30">
            <a:extLst>
              <a:ext uri="{FF2B5EF4-FFF2-40B4-BE49-F238E27FC236}">
                <a16:creationId xmlns:a16="http://schemas.microsoft.com/office/drawing/2014/main" id="{CA4D15A9-9AD4-F73B-3F72-EDB55A374D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353976"/>
              </p:ext>
            </p:extLst>
          </p:nvPr>
        </p:nvGraphicFramePr>
        <p:xfrm>
          <a:off x="8361335" y="2197569"/>
          <a:ext cx="1100379" cy="246285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00379">
                  <a:extLst>
                    <a:ext uri="{9D8B030D-6E8A-4147-A177-3AD203B41FA5}">
                      <a16:colId xmlns:a16="http://schemas.microsoft.com/office/drawing/2014/main" val="3170718687"/>
                    </a:ext>
                  </a:extLst>
                </a:gridCol>
              </a:tblGrid>
              <a:tr h="246285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Week 8</a:t>
                      </a:r>
                    </a:p>
                    <a:p>
                      <a:pPr algn="ctr"/>
                      <a:r>
                        <a:rPr lang="en-GB" dirty="0"/>
                        <a:t>Exam</a:t>
                      </a:r>
                      <a:endParaRPr lang="en-N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1995735"/>
                  </a:ext>
                </a:extLst>
              </a:tr>
            </a:tbl>
          </a:graphicData>
        </a:graphic>
      </p:graphicFrame>
      <p:sp>
        <p:nvSpPr>
          <p:cNvPr id="31" name="Multiplication Sign 30">
            <a:extLst>
              <a:ext uri="{FF2B5EF4-FFF2-40B4-BE49-F238E27FC236}">
                <a16:creationId xmlns:a16="http://schemas.microsoft.com/office/drawing/2014/main" id="{CB1B6BA9-647A-6DF5-9C43-9CE34584AAD5}"/>
              </a:ext>
            </a:extLst>
          </p:cNvPr>
          <p:cNvSpPr/>
          <p:nvPr/>
        </p:nvSpPr>
        <p:spPr>
          <a:xfrm>
            <a:off x="9461715" y="2197567"/>
            <a:ext cx="1100378" cy="246285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Multiplication Sign 31">
            <a:extLst>
              <a:ext uri="{FF2B5EF4-FFF2-40B4-BE49-F238E27FC236}">
                <a16:creationId xmlns:a16="http://schemas.microsoft.com/office/drawing/2014/main" id="{C3259C8A-BFBC-7EE4-3BF0-C8EF12CF215C}"/>
              </a:ext>
            </a:extLst>
          </p:cNvPr>
          <p:cNvSpPr/>
          <p:nvPr/>
        </p:nvSpPr>
        <p:spPr>
          <a:xfrm>
            <a:off x="10562093" y="2197561"/>
            <a:ext cx="1100378" cy="246285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4498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A5286C-BDF8-DF85-070C-7877CF48B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Project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A0BA571-FAEC-1FBE-6C99-CE9A5B44AB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2" r="2882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12663-26BB-C7CB-9D6F-3CD1DF59D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5CEABB6-07DC-46E8-9B57-56EC44A396E5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2050" name="Picture 2" descr="Washing Machine Dials Stock Photo - Download Image Now - Washing Machine,  Control Panel, Control - iStock">
            <a:extLst>
              <a:ext uri="{FF2B5EF4-FFF2-40B4-BE49-F238E27FC236}">
                <a16:creationId xmlns:a16="http://schemas.microsoft.com/office/drawing/2014/main" id="{E3383526-108C-FAB8-6A58-9C30302AF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15" y="1606222"/>
            <a:ext cx="58293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essage Icon PNG &amp; Download Transparent Message Icon PNG Images for Free -  NicePNG">
            <a:extLst>
              <a:ext uri="{FF2B5EF4-FFF2-40B4-BE49-F238E27FC236}">
                <a16:creationId xmlns:a16="http://schemas.microsoft.com/office/drawing/2014/main" id="{144FBB15-7CE6-E336-DC8B-C2B5B4D90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981" y="4963651"/>
            <a:ext cx="2189758" cy="188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6AF1E6E-63F6-4C64-A839-D916C762F8DB}"/>
              </a:ext>
            </a:extLst>
          </p:cNvPr>
          <p:cNvSpPr/>
          <p:nvPr/>
        </p:nvSpPr>
        <p:spPr>
          <a:xfrm>
            <a:off x="516467" y="5444067"/>
            <a:ext cx="3445933" cy="65193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4359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75FCE-0053-A749-6A15-D2361348E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9</a:t>
            </a:fld>
            <a:endParaRPr lang="en-US" dirty="0"/>
          </a:p>
        </p:txBody>
      </p:sp>
      <p:pic>
        <p:nvPicPr>
          <p:cNvPr id="5122" name="Picture 2" descr="COM-poort Windows 10 problemen: fix op 2 eenvoudige manieren">
            <a:extLst>
              <a:ext uri="{FF2B5EF4-FFF2-40B4-BE49-F238E27FC236}">
                <a16:creationId xmlns:a16="http://schemas.microsoft.com/office/drawing/2014/main" id="{50B0F537-98E0-04C2-E5C5-09217B044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52804"/>
            <a:ext cx="19050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asy Electronics SIM900A GSM Modem with SMA Antenna (GSM Module) - Buy Easy  Electronics SIM900A GSM Modem with SMA Antenna (GSM Module) Online at Low  Price in India - Amazon.in">
            <a:extLst>
              <a:ext uri="{FF2B5EF4-FFF2-40B4-BE49-F238E27FC236}">
                <a16:creationId xmlns:a16="http://schemas.microsoft.com/office/drawing/2014/main" id="{205CF593-6F58-9D6D-C8BE-526533037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097" y="2414013"/>
            <a:ext cx="3355373" cy="321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9CED544-365A-EE23-896B-E5BB6AE849EC}"/>
              </a:ext>
            </a:extLst>
          </p:cNvPr>
          <p:cNvCxnSpPr>
            <a:endCxn id="5124" idx="1"/>
          </p:cNvCxnSpPr>
          <p:nvPr/>
        </p:nvCxnSpPr>
        <p:spPr>
          <a:xfrm>
            <a:off x="1257300" y="2353004"/>
            <a:ext cx="1761797" cy="1670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>
            <a:extLst>
              <a:ext uri="{FF2B5EF4-FFF2-40B4-BE49-F238E27FC236}">
                <a16:creationId xmlns:a16="http://schemas.microsoft.com/office/drawing/2014/main" id="{B9C4F095-1BDE-C7F7-AEEC-F4346FCCA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805" y="1367399"/>
            <a:ext cx="2633895" cy="2633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672D75-B882-4061-CB86-3F6115D1930B}"/>
              </a:ext>
            </a:extLst>
          </p:cNvPr>
          <p:cNvCxnSpPr/>
          <p:nvPr/>
        </p:nvCxnSpPr>
        <p:spPr>
          <a:xfrm flipV="1">
            <a:off x="6374470" y="2706571"/>
            <a:ext cx="1899735" cy="1316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30" name="Picture 10" descr="KPN Simkaart">
            <a:extLst>
              <a:ext uri="{FF2B5EF4-FFF2-40B4-BE49-F238E27FC236}">
                <a16:creationId xmlns:a16="http://schemas.microsoft.com/office/drawing/2014/main" id="{EFBF7947-D714-5057-DF82-E417640CB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264" y="4403357"/>
            <a:ext cx="2174488" cy="217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4725108-4D08-FB4D-75A8-3760ED0E1C94}"/>
              </a:ext>
            </a:extLst>
          </p:cNvPr>
          <p:cNvCxnSpPr>
            <a:stCxn id="5124" idx="2"/>
            <a:endCxn id="5130" idx="1"/>
          </p:cNvCxnSpPr>
          <p:nvPr/>
        </p:nvCxnSpPr>
        <p:spPr>
          <a:xfrm flipV="1">
            <a:off x="4696784" y="5490601"/>
            <a:ext cx="2746480" cy="142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5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99972D5-0616-492C-93CD-BB1ADFB6778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A40DCE3-AF01-4621-BF36-CCA1D16992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F64B861-6024-48D7-A751-9C7ADB614CF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TM16411248</Template>
  <TotalTime>0</TotalTime>
  <Words>259</Words>
  <Application>Microsoft Office PowerPoint</Application>
  <PresentationFormat>Widescreen</PresentationFormat>
  <Paragraphs>110</Paragraphs>
  <Slides>33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Avenir Next LT Pro Light</vt:lpstr>
      <vt:lpstr>Calibri</vt:lpstr>
      <vt:lpstr>Posterama</vt:lpstr>
      <vt:lpstr>Office Theme</vt:lpstr>
      <vt:lpstr>PowerPoint Presentation</vt:lpstr>
      <vt:lpstr>From Impossible to Possible</vt:lpstr>
      <vt:lpstr>What is possible?</vt:lpstr>
      <vt:lpstr>Everything comes in 3</vt:lpstr>
      <vt:lpstr>Engin Soysal</vt:lpstr>
      <vt:lpstr>Haagse hogeschool</vt:lpstr>
      <vt:lpstr>Project Based</vt:lpstr>
      <vt:lpstr>Project</vt:lpstr>
      <vt:lpstr>PowerPoint Presentation</vt:lpstr>
      <vt:lpstr>JAVA</vt:lpstr>
      <vt:lpstr>We did it!</vt:lpstr>
      <vt:lpstr>Rube Goldberg</vt:lpstr>
      <vt:lpstr>Everything is possible</vt:lpstr>
      <vt:lpstr>Outside the box</vt:lpstr>
      <vt:lpstr>1991</vt:lpstr>
      <vt:lpstr>IOT Coffee Machine</vt:lpstr>
      <vt:lpstr>Coffee Machine</vt:lpstr>
      <vt:lpstr>University of Cambridge</vt:lpstr>
      <vt:lpstr>Very far</vt:lpstr>
      <vt:lpstr>I NEED COFFEE</vt:lpstr>
      <vt:lpstr>ENOUGH = ENOUGH</vt:lpstr>
      <vt:lpstr>Trojan Room Coffee Pot</vt:lpstr>
      <vt:lpstr>24/7 monitor</vt:lpstr>
      <vt:lpstr>outside the box</vt:lpstr>
      <vt:lpstr>Sean Combs</vt:lpstr>
      <vt:lpstr>2010</vt:lpstr>
      <vt:lpstr>Love at first sight</vt:lpstr>
      <vt:lpstr>Control my yacht</vt:lpstr>
      <vt:lpstr>Price Tag</vt:lpstr>
      <vt:lpstr>formulA</vt:lpstr>
      <vt:lpstr>Everything comes in 3</vt:lpstr>
      <vt:lpstr>IT IS IMPOSSIBLE!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2021-08-17T07:04:23Z</dcterms:created>
  <dcterms:modified xsi:type="dcterms:W3CDTF">2023-06-27T17:30:20Z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